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7"/>
  </p:notesMasterIdLst>
  <p:sldIdLst>
    <p:sldId id="256" r:id="rId2"/>
    <p:sldId id="311" r:id="rId3"/>
    <p:sldId id="261" r:id="rId4"/>
    <p:sldId id="312" r:id="rId5"/>
    <p:sldId id="313" r:id="rId6"/>
    <p:sldId id="266" r:id="rId7"/>
    <p:sldId id="316" r:id="rId8"/>
    <p:sldId id="317" r:id="rId9"/>
    <p:sldId id="318" r:id="rId10"/>
    <p:sldId id="319" r:id="rId11"/>
    <p:sldId id="320" r:id="rId12"/>
    <p:sldId id="321" r:id="rId13"/>
    <p:sldId id="271" r:id="rId14"/>
    <p:sldId id="324" r:id="rId15"/>
    <p:sldId id="315" r:id="rId16"/>
  </p:sldIdLst>
  <p:sldSz cx="9144000" cy="5143500" type="screen16x9"/>
  <p:notesSz cx="6858000" cy="9144000"/>
  <p:embeddedFontLst>
    <p:embeddedFont>
      <p:font typeface="DM Sans" panose="020B0604020202020204" charset="0"/>
      <p:regular r:id="rId18"/>
      <p:bold r:id="rId19"/>
      <p:italic r:id="rId20"/>
      <p:boldItalic r:id="rId21"/>
    </p:embeddedFont>
    <p:embeddedFont>
      <p:font typeface="Viga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B1CE87-2FB7-4384-AC37-E03EAF795F3B}">
  <a:tblStyle styleId="{B2B1CE87-2FB7-4384-AC37-E03EAF795F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4" autoAdjust="0"/>
    <p:restoredTop sz="94660" autoAdjust="0"/>
  </p:normalViewPr>
  <p:slideViewPr>
    <p:cSldViewPr snapToGrid="0">
      <p:cViewPr>
        <p:scale>
          <a:sx n="59" d="100"/>
          <a:sy n="59" d="100"/>
        </p:scale>
        <p:origin x="1878" y="582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outlineViewPr>
    <p:cViewPr>
      <p:scale>
        <a:sx n="33" d="100"/>
        <a:sy n="33" d="100"/>
      </p:scale>
      <p:origin x="0" y="-67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6bdca54fc3_0_26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6bdca54fc3_0_26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76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6bdca54fc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6bdca54fc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2" hasCustomPrompt="1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1">
  <p:cSld name="ONE_COLUMN_TEXT_1_1_1_1_2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5" r:id="rId5"/>
    <p:sldLayoutId id="2147483668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4516359" y="-403862"/>
            <a:ext cx="6572093" cy="6718666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485001" y="5644"/>
            <a:ext cx="4171638" cy="2274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lt2"/>
                </a:solidFill>
              </a:rPr>
              <a:t>AN TOÀN THÔNG TIN</a:t>
            </a:r>
            <a:endParaRPr sz="5000"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6881363" y="210058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2"/>
                </a:solidFill>
              </a:rPr>
              <a:t>NHÓM 1</a:t>
            </a:r>
            <a:endParaRPr sz="3000"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DFFC392C-FF7D-4A3E-9F2E-D7D97B999D72}"/>
              </a:ext>
            </a:extLst>
          </p:cNvPr>
          <p:cNvSpPr txBox="1"/>
          <p:nvPr/>
        </p:nvSpPr>
        <p:spPr>
          <a:xfrm>
            <a:off x="5305555" y="2684818"/>
            <a:ext cx="5449186" cy="171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Trần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Tuấn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Minh 	</a:t>
            </a:r>
          </a:p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Phan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Trọng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Cường</a:t>
            </a:r>
            <a:endParaRPr lang="en-US" sz="1400" b="1" dirty="0">
              <a:solidFill>
                <a:schemeClr val="tx2">
                  <a:lumMod val="75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Ngô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Đình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Luyện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Hoàng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Đức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Huy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indent="1170305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tabLst>
                <a:tab pos="3150870" algn="l"/>
              </a:tabLst>
            </a:pP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Nguyễn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Đức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Hiếu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2FA13-00F9-439F-956A-CC4AF4EF55E2}"/>
              </a:ext>
            </a:extLst>
          </p:cNvPr>
          <p:cNvSpPr txBox="1"/>
          <p:nvPr/>
        </p:nvSpPr>
        <p:spPr>
          <a:xfrm>
            <a:off x="5273657" y="4531467"/>
            <a:ext cx="408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GV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</a:rPr>
              <a:t>hướng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</a:rPr>
              <a:t>dẫn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</a:rPr>
              <a:t>Nguyễn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 An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</a:rPr>
              <a:t>Hưng</a:t>
            </a:r>
            <a:endParaRPr lang="en-US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0597-DE32-4A95-BA5E-C4204A8B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25" y="61723"/>
            <a:ext cx="6084000" cy="539700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Pháp</a:t>
            </a:r>
            <a:r>
              <a:rPr lang="en-US" b="1" dirty="0">
                <a:latin typeface="+mn-lt"/>
              </a:rPr>
              <a:t> y </a:t>
            </a:r>
            <a:r>
              <a:rPr lang="en-US" b="1" dirty="0" err="1">
                <a:latin typeface="+mn-lt"/>
              </a:rPr>
              <a:t>số</a:t>
            </a:r>
            <a:endParaRPr lang="en-US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C6638-A165-4CE0-BEF5-8C54F681E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256" y="877875"/>
            <a:ext cx="8373488" cy="3179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à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internet,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đám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mây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ổ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</a:p>
          <a:p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124" name="Picture 4" descr="Pháp y số, công việc đầy thử thách dành cho dân IT - Thế giới bản tin">
            <a:extLst>
              <a:ext uri="{FF2B5EF4-FFF2-40B4-BE49-F238E27FC236}">
                <a16:creationId xmlns:a16="http://schemas.microsoft.com/office/drawing/2014/main" id="{64E7FA52-8D64-4716-9198-7649324A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81" y="2733950"/>
            <a:ext cx="3218605" cy="22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óng ngầm đánh bạc online và lỗ hổng cần vá | Công an Hà Tĩnh">
            <a:extLst>
              <a:ext uri="{FF2B5EF4-FFF2-40B4-BE49-F238E27FC236}">
                <a16:creationId xmlns:a16="http://schemas.microsoft.com/office/drawing/2014/main" id="{19869A2F-D2FE-4947-BFB8-4A259F83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14" y="2733950"/>
            <a:ext cx="3079205" cy="22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4B46F4A-39CA-4A9A-9C78-304E3368AF2C}"/>
              </a:ext>
            </a:extLst>
          </p:cNvPr>
          <p:cNvSpPr txBox="1">
            <a:spLocks/>
          </p:cNvSpPr>
          <p:nvPr/>
        </p:nvSpPr>
        <p:spPr>
          <a:xfrm>
            <a:off x="385256" y="891595"/>
            <a:ext cx="8183714" cy="743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 err="1">
                <a:latin typeface="+mn-lt"/>
                <a:ea typeface="Calibri" panose="020F0502020204030204" pitchFamily="34" charset="0"/>
              </a:rPr>
              <a:t>Công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việc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của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một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chuyên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gia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pháp</a:t>
            </a:r>
            <a:r>
              <a:rPr lang="en-US" dirty="0">
                <a:latin typeface="+mn-lt"/>
                <a:ea typeface="Calibri" panose="020F0502020204030204" pitchFamily="34" charset="0"/>
              </a:rPr>
              <a:t> y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kỹ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thuật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số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là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một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quá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trình</a:t>
            </a:r>
            <a:r>
              <a:rPr lang="en-US" dirty="0">
                <a:latin typeface="+mn-lt"/>
                <a:ea typeface="Calibri" panose="020F0502020204030204" pitchFamily="34" charset="0"/>
              </a:rPr>
              <a:t> bao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gồm</a:t>
            </a:r>
            <a:r>
              <a:rPr lang="en-US" dirty="0">
                <a:latin typeface="+mn-lt"/>
                <a:ea typeface="Calibri" panose="020F0502020204030204" pitchFamily="34" charset="0"/>
              </a:rPr>
              <a:t> 3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phần</a:t>
            </a:r>
            <a:r>
              <a:rPr lang="en-US" dirty="0">
                <a:latin typeface="+mn-lt"/>
                <a:ea typeface="Calibri" panose="020F0502020204030204" pitchFamily="34" charset="0"/>
              </a:rPr>
              <a:t>:</a:t>
            </a:r>
            <a:endParaRPr lang="en-US" dirty="0">
              <a:latin typeface="+mn-lt"/>
            </a:endParaRPr>
          </a:p>
        </p:txBody>
      </p:sp>
      <p:sp>
        <p:nvSpPr>
          <p:cNvPr id="38" name="Google Shape;2989;p61">
            <a:extLst>
              <a:ext uri="{FF2B5EF4-FFF2-40B4-BE49-F238E27FC236}">
                <a16:creationId xmlns:a16="http://schemas.microsoft.com/office/drawing/2014/main" id="{915DC19E-59DB-4AB4-858A-191A7A3588CA}"/>
              </a:ext>
            </a:extLst>
          </p:cNvPr>
          <p:cNvSpPr/>
          <p:nvPr/>
        </p:nvSpPr>
        <p:spPr>
          <a:xfrm>
            <a:off x="1647675" y="1855391"/>
            <a:ext cx="819300" cy="8193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1</a:t>
            </a:r>
            <a:endParaRPr sz="1800" dirty="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9" name="Google Shape;2991;p61">
            <a:extLst>
              <a:ext uri="{FF2B5EF4-FFF2-40B4-BE49-F238E27FC236}">
                <a16:creationId xmlns:a16="http://schemas.microsoft.com/office/drawing/2014/main" id="{515184BD-F2FB-4A67-8578-B6A43E0730D1}"/>
              </a:ext>
            </a:extLst>
          </p:cNvPr>
          <p:cNvSpPr txBox="1">
            <a:spLocks/>
          </p:cNvSpPr>
          <p:nvPr/>
        </p:nvSpPr>
        <p:spPr>
          <a:xfrm>
            <a:off x="830845" y="3728179"/>
            <a:ext cx="2452959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+mn-lt"/>
                <a:ea typeface="Calibri" panose="020F0502020204030204" pitchFamily="34" charset="0"/>
              </a:rPr>
              <a:t>Bảo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quản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và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ghi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lại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tình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trạng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của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thiết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bị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số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endParaRPr lang="en-US" sz="1800" b="1" dirty="0">
              <a:latin typeface="+mn-lt"/>
            </a:endParaRPr>
          </a:p>
        </p:txBody>
      </p:sp>
      <p:sp>
        <p:nvSpPr>
          <p:cNvPr id="40" name="Google Shape;2994;p61">
            <a:extLst>
              <a:ext uri="{FF2B5EF4-FFF2-40B4-BE49-F238E27FC236}">
                <a16:creationId xmlns:a16="http://schemas.microsoft.com/office/drawing/2014/main" id="{757FA4BD-BF0E-4629-9F25-DC17877D36BA}"/>
              </a:ext>
            </a:extLst>
          </p:cNvPr>
          <p:cNvSpPr txBox="1">
            <a:spLocks/>
          </p:cNvSpPr>
          <p:nvPr/>
        </p:nvSpPr>
        <p:spPr>
          <a:xfrm>
            <a:off x="3443791" y="1890922"/>
            <a:ext cx="2256368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+mn-lt"/>
                <a:ea typeface="Calibri" panose="020F0502020204030204" pitchFamily="34" charset="0"/>
              </a:rPr>
              <a:t>Phân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tích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tình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trạng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thiết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bị</a:t>
            </a:r>
            <a:r>
              <a:rPr lang="en-US" sz="1800" b="1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latin typeface="+mn-lt"/>
                <a:ea typeface="Calibri" panose="020F0502020204030204" pitchFamily="34" charset="0"/>
              </a:rPr>
              <a:t>số</a:t>
            </a:r>
            <a:endParaRPr lang="en-US" sz="1800" b="1" dirty="0">
              <a:latin typeface="+mn-lt"/>
            </a:endParaRPr>
          </a:p>
        </p:txBody>
      </p:sp>
      <p:sp>
        <p:nvSpPr>
          <p:cNvPr id="41" name="Google Shape;2997;p61">
            <a:extLst>
              <a:ext uri="{FF2B5EF4-FFF2-40B4-BE49-F238E27FC236}">
                <a16:creationId xmlns:a16="http://schemas.microsoft.com/office/drawing/2014/main" id="{2F155ADF-F2DE-4B4C-A73B-621ABD87FEEB}"/>
              </a:ext>
            </a:extLst>
          </p:cNvPr>
          <p:cNvSpPr txBox="1">
            <a:spLocks/>
          </p:cNvSpPr>
          <p:nvPr/>
        </p:nvSpPr>
        <p:spPr>
          <a:xfrm>
            <a:off x="5604292" y="3705707"/>
            <a:ext cx="2964691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800" b="1" dirty="0">
                <a:latin typeface="+mn-lt"/>
                <a:ea typeface="Calibri" panose="020F0502020204030204" pitchFamily="34" charset="0"/>
              </a:rPr>
              <a:t>Trích xuất và báo cáo thông tin lấy được từ thiết bị số</a:t>
            </a:r>
            <a:endParaRPr lang="vi-VN" sz="1800" b="1" dirty="0">
              <a:latin typeface="+mn-lt"/>
            </a:endParaRPr>
          </a:p>
        </p:txBody>
      </p:sp>
      <p:cxnSp>
        <p:nvCxnSpPr>
          <p:cNvPr id="42" name="Google Shape;2998;p61">
            <a:extLst>
              <a:ext uri="{FF2B5EF4-FFF2-40B4-BE49-F238E27FC236}">
                <a16:creationId xmlns:a16="http://schemas.microsoft.com/office/drawing/2014/main" id="{BAB6BA01-F54E-4206-9FA4-60935B473C64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>
            <a:off x="2057325" y="2674691"/>
            <a:ext cx="0" cy="10534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" name="Google Shape;2999;p61">
            <a:extLst>
              <a:ext uri="{FF2B5EF4-FFF2-40B4-BE49-F238E27FC236}">
                <a16:creationId xmlns:a16="http://schemas.microsoft.com/office/drawing/2014/main" id="{C3A49C06-7948-456E-A84E-B08395E48A89}"/>
              </a:ext>
            </a:extLst>
          </p:cNvPr>
          <p:cNvCxnSpPr>
            <a:cxnSpLocks/>
          </p:cNvCxnSpPr>
          <p:nvPr/>
        </p:nvCxnSpPr>
        <p:spPr>
          <a:xfrm rot="10800000">
            <a:off x="4572000" y="2688066"/>
            <a:ext cx="0" cy="88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" name="Google Shape;3000;p61">
            <a:extLst>
              <a:ext uri="{FF2B5EF4-FFF2-40B4-BE49-F238E27FC236}">
                <a16:creationId xmlns:a16="http://schemas.microsoft.com/office/drawing/2014/main" id="{A1251F91-31BB-4FED-AB1A-2C1E01846AF8}"/>
              </a:ext>
            </a:extLst>
          </p:cNvPr>
          <p:cNvCxnSpPr>
            <a:cxnSpLocks/>
            <a:stCxn id="46" idx="4"/>
            <a:endCxn id="41" idx="0"/>
          </p:cNvCxnSpPr>
          <p:nvPr/>
        </p:nvCxnSpPr>
        <p:spPr>
          <a:xfrm flipH="1">
            <a:off x="7086638" y="2688066"/>
            <a:ext cx="13" cy="101764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" name="Google Shape;2989;p61">
            <a:extLst>
              <a:ext uri="{FF2B5EF4-FFF2-40B4-BE49-F238E27FC236}">
                <a16:creationId xmlns:a16="http://schemas.microsoft.com/office/drawing/2014/main" id="{73B87B22-2323-48A5-9297-EC0A27D65109}"/>
              </a:ext>
            </a:extLst>
          </p:cNvPr>
          <p:cNvSpPr/>
          <p:nvPr/>
        </p:nvSpPr>
        <p:spPr>
          <a:xfrm>
            <a:off x="4162332" y="3570220"/>
            <a:ext cx="819300" cy="8193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2</a:t>
            </a:r>
            <a:endParaRPr sz="1800" dirty="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" name="Google Shape;2989;p61">
            <a:extLst>
              <a:ext uri="{FF2B5EF4-FFF2-40B4-BE49-F238E27FC236}">
                <a16:creationId xmlns:a16="http://schemas.microsoft.com/office/drawing/2014/main" id="{60415D1E-CBC9-493B-831E-BFA85CC467E5}"/>
              </a:ext>
            </a:extLst>
          </p:cNvPr>
          <p:cNvSpPr/>
          <p:nvPr/>
        </p:nvSpPr>
        <p:spPr>
          <a:xfrm>
            <a:off x="6677001" y="1868766"/>
            <a:ext cx="819300" cy="8193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rPr>
              <a:t>3</a:t>
            </a:r>
            <a:endParaRPr sz="1800" dirty="0">
              <a:solidFill>
                <a:schemeClr val="lt2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  <p:extLst>
      <p:ext uri="{BB962C8B-B14F-4D97-AF65-F5344CB8AC3E}">
        <p14:creationId xmlns:p14="http://schemas.microsoft.com/office/powerpoint/2010/main" val="2298012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8" grpId="0"/>
      <p:bldP spid="38" grpId="0" animBg="1"/>
      <p:bldP spid="39" grpId="0"/>
      <p:bldP spid="40" grpId="0"/>
      <p:bldP spid="41" grpId="0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0597-DE32-4A95-BA5E-C4204A8B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25" y="51090"/>
            <a:ext cx="6084000" cy="539700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Giám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sát</a:t>
            </a:r>
            <a:r>
              <a:rPr lang="en-US" b="1" dirty="0">
                <a:latin typeface="+mn-lt"/>
              </a:rPr>
              <a:t> an </a:t>
            </a:r>
            <a:r>
              <a:rPr lang="en-US" b="1" dirty="0" err="1">
                <a:latin typeface="+mn-lt"/>
              </a:rPr>
              <a:t>ninh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mạng</a:t>
            </a:r>
            <a:endParaRPr lang="en-US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C6638-A165-4CE0-BEF5-8C54F681E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88" y="877875"/>
            <a:ext cx="8060175" cy="102535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1800" b="1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b="1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en-US" sz="1800" b="1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ninh</a:t>
            </a:r>
            <a:r>
              <a:rPr lang="en-US" sz="1800" b="1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b="1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b="1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1800" b="1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b="1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b="1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nguy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đe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dọa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 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ninh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 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ninh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lỗ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hổng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hại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khắc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202124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146" name="Picture 2" descr="Viettel, VNPT, BKAV tham gia hỗ trợ thiết lập Trung tâm giám sát An ninh  mạng cho các nước ASEAN – Quốc Gia Khởi Nghiệp">
            <a:extLst>
              <a:ext uri="{FF2B5EF4-FFF2-40B4-BE49-F238E27FC236}">
                <a16:creationId xmlns:a16="http://schemas.microsoft.com/office/drawing/2014/main" id="{6AEBCD08-1723-4935-BD91-81F10E08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1" y="2177873"/>
            <a:ext cx="3920756" cy="250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ận hành trung tâm giám sát an toàn không gian mạng quốc gia - Báo Công an  Nhân dân điện tử">
            <a:extLst>
              <a:ext uri="{FF2B5EF4-FFF2-40B4-BE49-F238E27FC236}">
                <a16:creationId xmlns:a16="http://schemas.microsoft.com/office/drawing/2014/main" id="{7F9B6967-1802-4529-B7C5-4CAB143D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27" y="2174551"/>
            <a:ext cx="3354572" cy="25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839EB2B-2813-41C7-8F78-E2EED12B6030}"/>
              </a:ext>
            </a:extLst>
          </p:cNvPr>
          <p:cNvSpPr txBox="1">
            <a:spLocks/>
          </p:cNvSpPr>
          <p:nvPr/>
        </p:nvSpPr>
        <p:spPr>
          <a:xfrm>
            <a:off x="414322" y="880883"/>
            <a:ext cx="8060175" cy="255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 err="1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dirty="0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en-US" dirty="0" err="1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ninh</a:t>
            </a:r>
            <a:r>
              <a:rPr lang="en-US" dirty="0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solidFill>
                  <a:srgbClr val="20212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800100" lvl="1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 </a:t>
            </a:r>
            <a:r>
              <a:rPr lang="en-US" b="1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1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mối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đe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dọa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1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chống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đe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dọa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khắc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xảy</a:t>
            </a:r>
            <a:r>
              <a:rPr lang="en-US" dirty="0">
                <a:solidFill>
                  <a:srgbClr val="22222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ra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Google Shape;4135;p70">
            <a:extLst>
              <a:ext uri="{FF2B5EF4-FFF2-40B4-BE49-F238E27FC236}">
                <a16:creationId xmlns:a16="http://schemas.microsoft.com/office/drawing/2014/main" id="{C6543303-5932-4E8E-B368-F94E363B4932}"/>
              </a:ext>
            </a:extLst>
          </p:cNvPr>
          <p:cNvSpPr/>
          <p:nvPr/>
        </p:nvSpPr>
        <p:spPr>
          <a:xfrm>
            <a:off x="626625" y="3810437"/>
            <a:ext cx="808421" cy="45518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71CCD-9739-48E6-8C7A-013A6CBBA8F2}"/>
              </a:ext>
            </a:extLst>
          </p:cNvPr>
          <p:cNvSpPr txBox="1"/>
          <p:nvPr/>
        </p:nvSpPr>
        <p:spPr>
          <a:xfrm>
            <a:off x="1794985" y="3705472"/>
            <a:ext cx="6120215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xâm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kịp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6703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1" grpId="0"/>
      <p:bldP spid="12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0597-DE32-4A95-BA5E-C4204A8B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25" y="40466"/>
            <a:ext cx="6084000" cy="539700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Phát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hiện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và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phòng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chống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xâm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nhập</a:t>
            </a:r>
            <a:endParaRPr lang="en-US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C6638-A165-4CE0-BEF5-8C54F681E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625" y="877875"/>
            <a:ext cx="6560984" cy="3179400"/>
          </a:xfrm>
        </p:spPr>
        <p:txBody>
          <a:bodyPr/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chống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xâm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6E0CBF-D11B-42DC-9577-70BA4898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507" y="1347224"/>
            <a:ext cx="6560984" cy="36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1E74D5-70FA-4C5E-9848-FD9B1FE7A0F1}"/>
              </a:ext>
            </a:extLst>
          </p:cNvPr>
          <p:cNvSpPr txBox="1">
            <a:spLocks/>
          </p:cNvSpPr>
          <p:nvPr/>
        </p:nvSpPr>
        <p:spPr>
          <a:xfrm>
            <a:off x="740426" y="803823"/>
            <a:ext cx="4522365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33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Tác</a:t>
            </a:r>
            <a:r>
              <a:rPr lang="en-US" b="1" dirty="0">
                <a:solidFill>
                  <a:srgbClr val="333333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b="1" dirty="0">
                <a:solidFill>
                  <a:srgbClr val="333333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solidFill>
                <a:srgbClr val="2F5496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xảy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ra ở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Ngăn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thâm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cậy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1030" name="Picture 6" descr="Stop Hacker High Resolution Stock Photography and Images - Alamy">
            <a:extLst>
              <a:ext uri="{FF2B5EF4-FFF2-40B4-BE49-F238E27FC236}">
                <a16:creationId xmlns:a16="http://schemas.microsoft.com/office/drawing/2014/main" id="{9685497E-1F5F-42FD-A567-42CC08ED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90" y="2880688"/>
            <a:ext cx="3176551" cy="210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yber Security là gì?">
            <a:extLst>
              <a:ext uri="{FF2B5EF4-FFF2-40B4-BE49-F238E27FC236}">
                <a16:creationId xmlns:a16="http://schemas.microsoft.com/office/drawing/2014/main" id="{65EF1A57-3796-4E7D-AFAA-4FFE88BF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07" y="766434"/>
            <a:ext cx="3177008" cy="198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2B2E2C-871E-4F04-9EDF-E9F0EAFFB0C7}"/>
              </a:ext>
            </a:extLst>
          </p:cNvPr>
          <p:cNvSpPr txBox="1"/>
          <p:nvPr/>
        </p:nvSpPr>
        <p:spPr>
          <a:xfrm>
            <a:off x="919908" y="1346412"/>
            <a:ext cx="7304183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IDS (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Hệ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thống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phát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hiện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xâm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nhập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: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phù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bất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thường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mạng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cáo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IPS (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Hệ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thống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ngăn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chặn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xâm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nhập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):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ngắt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nối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ngắt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gói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chứa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trái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. IPS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coi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rộng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</a:rPr>
              <a:t> IDS.</a:t>
            </a:r>
            <a:endParaRPr lang="en-US" sz="18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1026" name="Picture 2" descr="IDS vs IPS Go-to Tools for Modern Security Stacks">
            <a:extLst>
              <a:ext uri="{FF2B5EF4-FFF2-40B4-BE49-F238E27FC236}">
                <a16:creationId xmlns:a16="http://schemas.microsoft.com/office/drawing/2014/main" id="{DEE3051A-6C11-4357-9230-1EDBF7F82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6" y="3369096"/>
            <a:ext cx="310374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ệ thống phòng chống xâm nhập (IPS) là gì?">
            <a:extLst>
              <a:ext uri="{FF2B5EF4-FFF2-40B4-BE49-F238E27FC236}">
                <a16:creationId xmlns:a16="http://schemas.microsoft.com/office/drawing/2014/main" id="{DAA95D29-FA3F-4B5A-80C8-B8A79B1B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641" y="3373858"/>
            <a:ext cx="3103741" cy="1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244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/>
      <p:bldP spid="9" grpId="0"/>
      <p:bldP spid="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4302029" y="1345388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44"/>
          <p:cNvSpPr txBox="1">
            <a:spLocks noGrp="1"/>
          </p:cNvSpPr>
          <p:nvPr>
            <p:ph type="title" idx="2"/>
          </p:nvPr>
        </p:nvSpPr>
        <p:spPr>
          <a:xfrm>
            <a:off x="788017" y="776782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0" name="Google Shape;529;p34">
            <a:extLst>
              <a:ext uri="{FF2B5EF4-FFF2-40B4-BE49-F238E27FC236}">
                <a16:creationId xmlns:a16="http://schemas.microsoft.com/office/drawing/2014/main" id="{ACA6DAB1-838B-421B-8B20-FF6FA8E03363}"/>
              </a:ext>
            </a:extLst>
          </p:cNvPr>
          <p:cNvSpPr txBox="1">
            <a:spLocks/>
          </p:cNvSpPr>
          <p:nvPr/>
        </p:nvSpPr>
        <p:spPr>
          <a:xfrm>
            <a:off x="909202" y="1719933"/>
            <a:ext cx="4864627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Viga"/>
              <a:buNone/>
              <a:defRPr sz="4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err="1">
                <a:latin typeface="+mn-lt"/>
              </a:rPr>
              <a:t>Kết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luận</a:t>
            </a:r>
            <a:endParaRPr lang="en-US" b="1" dirty="0">
              <a:latin typeface="+mn-lt"/>
            </a:endParaRPr>
          </a:p>
        </p:txBody>
      </p:sp>
      <p:grpSp>
        <p:nvGrpSpPr>
          <p:cNvPr id="113" name="Google Shape;3560;p64">
            <a:extLst>
              <a:ext uri="{FF2B5EF4-FFF2-40B4-BE49-F238E27FC236}">
                <a16:creationId xmlns:a16="http://schemas.microsoft.com/office/drawing/2014/main" id="{F4DE98F9-DE18-44D3-AF60-7E2820892D58}"/>
              </a:ext>
            </a:extLst>
          </p:cNvPr>
          <p:cNvGrpSpPr/>
          <p:nvPr/>
        </p:nvGrpSpPr>
        <p:grpSpPr>
          <a:xfrm>
            <a:off x="4287183" y="1031358"/>
            <a:ext cx="4120272" cy="3560854"/>
            <a:chOff x="449250" y="238125"/>
            <a:chExt cx="6401725" cy="5237425"/>
          </a:xfrm>
        </p:grpSpPr>
        <p:sp>
          <p:nvSpPr>
            <p:cNvPr id="114" name="Google Shape;3561;p64">
              <a:extLst>
                <a:ext uri="{FF2B5EF4-FFF2-40B4-BE49-F238E27FC236}">
                  <a16:creationId xmlns:a16="http://schemas.microsoft.com/office/drawing/2014/main" id="{2545FBA2-3AC0-4B75-9C9E-DAA9BC6354F4}"/>
                </a:ext>
              </a:extLst>
            </p:cNvPr>
            <p:cNvSpPr/>
            <p:nvPr/>
          </p:nvSpPr>
          <p:spPr>
            <a:xfrm>
              <a:off x="449250" y="238125"/>
              <a:ext cx="6401725" cy="4867000"/>
            </a:xfrm>
            <a:custGeom>
              <a:avLst/>
              <a:gdLst/>
              <a:ahLst/>
              <a:cxnLst/>
              <a:rect l="l" t="t" r="r" b="b"/>
              <a:pathLst>
                <a:path w="256069" h="194680" extrusionOk="0">
                  <a:moveTo>
                    <a:pt x="156176" y="0"/>
                  </a:moveTo>
                  <a:cubicBezTo>
                    <a:pt x="145518" y="0"/>
                    <a:pt x="132819" y="2041"/>
                    <a:pt x="117347" y="7037"/>
                  </a:cubicBezTo>
                  <a:cubicBezTo>
                    <a:pt x="73919" y="21063"/>
                    <a:pt x="72529" y="47320"/>
                    <a:pt x="39520" y="50959"/>
                  </a:cubicBezTo>
                  <a:cubicBezTo>
                    <a:pt x="6511" y="54598"/>
                    <a:pt x="0" y="81018"/>
                    <a:pt x="20457" y="107280"/>
                  </a:cubicBezTo>
                  <a:cubicBezTo>
                    <a:pt x="40914" y="133541"/>
                    <a:pt x="34389" y="155948"/>
                    <a:pt x="53883" y="173479"/>
                  </a:cubicBezTo>
                  <a:cubicBezTo>
                    <a:pt x="53883" y="173479"/>
                    <a:pt x="75463" y="194395"/>
                    <a:pt x="109332" y="194677"/>
                  </a:cubicBezTo>
                  <a:cubicBezTo>
                    <a:pt x="109494" y="194679"/>
                    <a:pt x="109655" y="194679"/>
                    <a:pt x="109816" y="194679"/>
                  </a:cubicBezTo>
                  <a:cubicBezTo>
                    <a:pt x="143285" y="194679"/>
                    <a:pt x="152002" y="165455"/>
                    <a:pt x="163781" y="160161"/>
                  </a:cubicBezTo>
                  <a:cubicBezTo>
                    <a:pt x="165889" y="159213"/>
                    <a:pt x="168046" y="158833"/>
                    <a:pt x="170310" y="158833"/>
                  </a:cubicBezTo>
                  <a:cubicBezTo>
                    <a:pt x="179462" y="158833"/>
                    <a:pt x="190378" y="165035"/>
                    <a:pt x="206960" y="165035"/>
                  </a:cubicBezTo>
                  <a:cubicBezTo>
                    <a:pt x="209318" y="165035"/>
                    <a:pt x="211790" y="164910"/>
                    <a:pt x="214388" y="164623"/>
                  </a:cubicBezTo>
                  <a:cubicBezTo>
                    <a:pt x="239780" y="161824"/>
                    <a:pt x="256069" y="123080"/>
                    <a:pt x="238166" y="100552"/>
                  </a:cubicBezTo>
                  <a:cubicBezTo>
                    <a:pt x="220263" y="78026"/>
                    <a:pt x="194362" y="68431"/>
                    <a:pt x="196727" y="54917"/>
                  </a:cubicBezTo>
                  <a:cubicBezTo>
                    <a:pt x="199092" y="41401"/>
                    <a:pt x="214197" y="26885"/>
                    <a:pt x="198277" y="14582"/>
                  </a:cubicBezTo>
                  <a:cubicBezTo>
                    <a:pt x="188030" y="6662"/>
                    <a:pt x="175435" y="0"/>
                    <a:pt x="15617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562;p64">
              <a:extLst>
                <a:ext uri="{FF2B5EF4-FFF2-40B4-BE49-F238E27FC236}">
                  <a16:creationId xmlns:a16="http://schemas.microsoft.com/office/drawing/2014/main" id="{AB60F22E-45CB-4E52-AAF5-03EF36B41AAC}"/>
                </a:ext>
              </a:extLst>
            </p:cNvPr>
            <p:cNvSpPr/>
            <p:nvPr/>
          </p:nvSpPr>
          <p:spPr>
            <a:xfrm>
              <a:off x="654175" y="1408900"/>
              <a:ext cx="2934500" cy="1237575"/>
            </a:xfrm>
            <a:custGeom>
              <a:avLst/>
              <a:gdLst/>
              <a:ahLst/>
              <a:cxnLst/>
              <a:rect l="l" t="t" r="r" b="b"/>
              <a:pathLst>
                <a:path w="117380" h="49503" extrusionOk="0">
                  <a:moveTo>
                    <a:pt x="117379" y="0"/>
                  </a:moveTo>
                  <a:lnTo>
                    <a:pt x="819" y="28131"/>
                  </a:lnTo>
                  <a:lnTo>
                    <a:pt x="819" y="28131"/>
                  </a:lnTo>
                  <a:cubicBezTo>
                    <a:pt x="0" y="34609"/>
                    <a:pt x="1478" y="41924"/>
                    <a:pt x="5269" y="49502"/>
                  </a:cubicBezTo>
                  <a:lnTo>
                    <a:pt x="5269" y="49502"/>
                  </a:lnTo>
                  <a:lnTo>
                    <a:pt x="117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563;p64">
              <a:extLst>
                <a:ext uri="{FF2B5EF4-FFF2-40B4-BE49-F238E27FC236}">
                  <a16:creationId xmlns:a16="http://schemas.microsoft.com/office/drawing/2014/main" id="{4B095050-3511-4CA3-8E30-136B34539BB6}"/>
                </a:ext>
              </a:extLst>
            </p:cNvPr>
            <p:cNvSpPr/>
            <p:nvPr/>
          </p:nvSpPr>
          <p:spPr>
            <a:xfrm>
              <a:off x="1359925" y="1527750"/>
              <a:ext cx="2324375" cy="2834650"/>
            </a:xfrm>
            <a:custGeom>
              <a:avLst/>
              <a:gdLst/>
              <a:ahLst/>
              <a:cxnLst/>
              <a:rect l="l" t="t" r="r" b="b"/>
              <a:pathLst>
                <a:path w="92975" h="113386" extrusionOk="0">
                  <a:moveTo>
                    <a:pt x="92975" y="1"/>
                  </a:moveTo>
                  <a:lnTo>
                    <a:pt x="1" y="88441"/>
                  </a:lnTo>
                  <a:cubicBezTo>
                    <a:pt x="2765" y="97462"/>
                    <a:pt x="5000" y="105799"/>
                    <a:pt x="10063" y="113385"/>
                  </a:cubicBezTo>
                  <a:lnTo>
                    <a:pt x="10063" y="113385"/>
                  </a:lnTo>
                  <a:lnTo>
                    <a:pt x="929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564;p64">
              <a:extLst>
                <a:ext uri="{FF2B5EF4-FFF2-40B4-BE49-F238E27FC236}">
                  <a16:creationId xmlns:a16="http://schemas.microsoft.com/office/drawing/2014/main" id="{04735B7C-BB52-42D6-9939-A70799AAF203}"/>
                </a:ext>
              </a:extLst>
            </p:cNvPr>
            <p:cNvSpPr/>
            <p:nvPr/>
          </p:nvSpPr>
          <p:spPr>
            <a:xfrm>
              <a:off x="1872225" y="1564700"/>
              <a:ext cx="1879600" cy="3395675"/>
            </a:xfrm>
            <a:custGeom>
              <a:avLst/>
              <a:gdLst/>
              <a:ahLst/>
              <a:cxnLst/>
              <a:rect l="l" t="t" r="r" b="b"/>
              <a:pathLst>
                <a:path w="75184" h="135827" extrusionOk="0">
                  <a:moveTo>
                    <a:pt x="75183" y="1"/>
                  </a:moveTo>
                  <a:lnTo>
                    <a:pt x="1" y="123012"/>
                  </a:lnTo>
                  <a:cubicBezTo>
                    <a:pt x="3990" y="126184"/>
                    <a:pt x="11779" y="131640"/>
                    <a:pt x="22564" y="135827"/>
                  </a:cubicBezTo>
                  <a:lnTo>
                    <a:pt x="75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565;p64">
              <a:extLst>
                <a:ext uri="{FF2B5EF4-FFF2-40B4-BE49-F238E27FC236}">
                  <a16:creationId xmlns:a16="http://schemas.microsoft.com/office/drawing/2014/main" id="{6338FBC4-8B6A-4F85-86C0-4147C1C7AEA3}"/>
                </a:ext>
              </a:extLst>
            </p:cNvPr>
            <p:cNvSpPr/>
            <p:nvPr/>
          </p:nvSpPr>
          <p:spPr>
            <a:xfrm>
              <a:off x="847450" y="1296475"/>
              <a:ext cx="2719600" cy="460775"/>
            </a:xfrm>
            <a:custGeom>
              <a:avLst/>
              <a:gdLst/>
              <a:ahLst/>
              <a:cxnLst/>
              <a:rect l="l" t="t" r="r" b="b"/>
              <a:pathLst>
                <a:path w="108784" h="18431" extrusionOk="0">
                  <a:moveTo>
                    <a:pt x="47015" y="0"/>
                  </a:moveTo>
                  <a:cubicBezTo>
                    <a:pt x="40751" y="4314"/>
                    <a:pt x="33637" y="7517"/>
                    <a:pt x="23592" y="8625"/>
                  </a:cubicBezTo>
                  <a:cubicBezTo>
                    <a:pt x="12986" y="9794"/>
                    <a:pt x="5121" y="13318"/>
                    <a:pt x="1" y="18431"/>
                  </a:cubicBezTo>
                  <a:lnTo>
                    <a:pt x="108783" y="1544"/>
                  </a:lnTo>
                  <a:lnTo>
                    <a:pt x="470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566;p64">
              <a:extLst>
                <a:ext uri="{FF2B5EF4-FFF2-40B4-BE49-F238E27FC236}">
                  <a16:creationId xmlns:a16="http://schemas.microsoft.com/office/drawing/2014/main" id="{0261E8BD-C9AA-4B5A-9801-34DDBF27E9F5}"/>
                </a:ext>
              </a:extLst>
            </p:cNvPr>
            <p:cNvSpPr/>
            <p:nvPr/>
          </p:nvSpPr>
          <p:spPr>
            <a:xfrm>
              <a:off x="2799325" y="1582900"/>
              <a:ext cx="1027275" cy="3522225"/>
            </a:xfrm>
            <a:custGeom>
              <a:avLst/>
              <a:gdLst/>
              <a:ahLst/>
              <a:cxnLst/>
              <a:rect l="l" t="t" r="r" b="b"/>
              <a:pathLst>
                <a:path w="41091" h="140889" extrusionOk="0">
                  <a:moveTo>
                    <a:pt x="41090" y="0"/>
                  </a:moveTo>
                  <a:lnTo>
                    <a:pt x="0" y="139320"/>
                  </a:lnTo>
                  <a:cubicBezTo>
                    <a:pt x="4769" y="140258"/>
                    <a:pt x="9888" y="140841"/>
                    <a:pt x="15329" y="140886"/>
                  </a:cubicBezTo>
                  <a:cubicBezTo>
                    <a:pt x="15489" y="140888"/>
                    <a:pt x="15648" y="140888"/>
                    <a:pt x="15807" y="140888"/>
                  </a:cubicBezTo>
                  <a:cubicBezTo>
                    <a:pt x="19473" y="140888"/>
                    <a:pt x="22841" y="140535"/>
                    <a:pt x="25951" y="139903"/>
                  </a:cubicBezTo>
                  <a:lnTo>
                    <a:pt x="41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567;p64">
              <a:extLst>
                <a:ext uri="{FF2B5EF4-FFF2-40B4-BE49-F238E27FC236}">
                  <a16:creationId xmlns:a16="http://schemas.microsoft.com/office/drawing/2014/main" id="{D7A90050-1A64-4757-9773-23AB7C631C66}"/>
                </a:ext>
              </a:extLst>
            </p:cNvPr>
            <p:cNvSpPr/>
            <p:nvPr/>
          </p:nvSpPr>
          <p:spPr>
            <a:xfrm>
              <a:off x="964550" y="1474650"/>
              <a:ext cx="2664100" cy="1922400"/>
            </a:xfrm>
            <a:custGeom>
              <a:avLst/>
              <a:gdLst/>
              <a:ahLst/>
              <a:cxnLst/>
              <a:rect l="l" t="t" r="r" b="b"/>
              <a:pathLst>
                <a:path w="106564" h="76896" extrusionOk="0">
                  <a:moveTo>
                    <a:pt x="106564" y="0"/>
                  </a:moveTo>
                  <a:lnTo>
                    <a:pt x="1" y="58023"/>
                  </a:lnTo>
                  <a:cubicBezTo>
                    <a:pt x="5061" y="64558"/>
                    <a:pt x="8458" y="70854"/>
                    <a:pt x="11006" y="76896"/>
                  </a:cubicBezTo>
                  <a:lnTo>
                    <a:pt x="106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568;p64">
              <a:extLst>
                <a:ext uri="{FF2B5EF4-FFF2-40B4-BE49-F238E27FC236}">
                  <a16:creationId xmlns:a16="http://schemas.microsoft.com/office/drawing/2014/main" id="{DB7F24F8-93A7-4BE8-8714-654DCDD2331F}"/>
                </a:ext>
              </a:extLst>
            </p:cNvPr>
            <p:cNvSpPr/>
            <p:nvPr/>
          </p:nvSpPr>
          <p:spPr>
            <a:xfrm>
              <a:off x="4043050" y="1519500"/>
              <a:ext cx="2147875" cy="2844425"/>
            </a:xfrm>
            <a:custGeom>
              <a:avLst/>
              <a:gdLst/>
              <a:ahLst/>
              <a:cxnLst/>
              <a:rect l="l" t="t" r="r" b="b"/>
              <a:pathLst>
                <a:path w="85915" h="113777" extrusionOk="0">
                  <a:moveTo>
                    <a:pt x="1" y="0"/>
                  </a:moveTo>
                  <a:lnTo>
                    <a:pt x="61944" y="113764"/>
                  </a:lnTo>
                  <a:cubicBezTo>
                    <a:pt x="62372" y="113772"/>
                    <a:pt x="62799" y="113776"/>
                    <a:pt x="63227" y="113776"/>
                  </a:cubicBezTo>
                  <a:cubicBezTo>
                    <a:pt x="65702" y="113776"/>
                    <a:pt x="68175" y="113640"/>
                    <a:pt x="70636" y="113368"/>
                  </a:cubicBezTo>
                  <a:cubicBezTo>
                    <a:pt x="76268" y="112747"/>
                    <a:pt x="81452" y="110354"/>
                    <a:pt x="85915" y="1067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569;p64">
              <a:extLst>
                <a:ext uri="{FF2B5EF4-FFF2-40B4-BE49-F238E27FC236}">
                  <a16:creationId xmlns:a16="http://schemas.microsoft.com/office/drawing/2014/main" id="{42180F4D-D6E0-4F5D-B860-8306D712CF37}"/>
                </a:ext>
              </a:extLst>
            </p:cNvPr>
            <p:cNvSpPr/>
            <p:nvPr/>
          </p:nvSpPr>
          <p:spPr>
            <a:xfrm>
              <a:off x="4096200" y="1463850"/>
              <a:ext cx="2502050" cy="2449625"/>
            </a:xfrm>
            <a:custGeom>
              <a:avLst/>
              <a:gdLst/>
              <a:ahLst/>
              <a:cxnLst/>
              <a:rect l="l" t="t" r="r" b="b"/>
              <a:pathLst>
                <a:path w="100082" h="97985" extrusionOk="0">
                  <a:moveTo>
                    <a:pt x="1" y="0"/>
                  </a:moveTo>
                  <a:lnTo>
                    <a:pt x="93205" y="97984"/>
                  </a:lnTo>
                  <a:cubicBezTo>
                    <a:pt x="97609" y="90591"/>
                    <a:pt x="100081" y="81711"/>
                    <a:pt x="99830" y="730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570;p64">
              <a:extLst>
                <a:ext uri="{FF2B5EF4-FFF2-40B4-BE49-F238E27FC236}">
                  <a16:creationId xmlns:a16="http://schemas.microsoft.com/office/drawing/2014/main" id="{949FDFF3-A0D5-4E4C-ACE2-4D24E88055D4}"/>
                </a:ext>
              </a:extLst>
            </p:cNvPr>
            <p:cNvSpPr/>
            <p:nvPr/>
          </p:nvSpPr>
          <p:spPr>
            <a:xfrm>
              <a:off x="4133125" y="1396325"/>
              <a:ext cx="2311975" cy="1413025"/>
            </a:xfrm>
            <a:custGeom>
              <a:avLst/>
              <a:gdLst/>
              <a:ahLst/>
              <a:cxnLst/>
              <a:rect l="l" t="t" r="r" b="b"/>
              <a:pathLst>
                <a:path w="92479" h="56521" extrusionOk="0">
                  <a:moveTo>
                    <a:pt x="0" y="1"/>
                  </a:moveTo>
                  <a:lnTo>
                    <a:pt x="92479" y="56521"/>
                  </a:lnTo>
                  <a:cubicBezTo>
                    <a:pt x="91960" y="55739"/>
                    <a:pt x="91403" y="54974"/>
                    <a:pt x="90811" y="54224"/>
                  </a:cubicBezTo>
                  <a:cubicBezTo>
                    <a:pt x="78816" y="39131"/>
                    <a:pt x="63231" y="29844"/>
                    <a:pt x="54962" y="212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571;p64">
              <a:extLst>
                <a:ext uri="{FF2B5EF4-FFF2-40B4-BE49-F238E27FC236}">
                  <a16:creationId xmlns:a16="http://schemas.microsoft.com/office/drawing/2014/main" id="{FA5F058B-BEA6-4EDB-90EA-13794C6C4FD1}"/>
                </a:ext>
              </a:extLst>
            </p:cNvPr>
            <p:cNvSpPr/>
            <p:nvPr/>
          </p:nvSpPr>
          <p:spPr>
            <a:xfrm>
              <a:off x="4151325" y="1321550"/>
              <a:ext cx="1260400" cy="358000"/>
            </a:xfrm>
            <a:custGeom>
              <a:avLst/>
              <a:gdLst/>
              <a:ahLst/>
              <a:cxnLst/>
              <a:rect l="l" t="t" r="r" b="b"/>
              <a:pathLst>
                <a:path w="50416" h="14320" extrusionOk="0">
                  <a:moveTo>
                    <a:pt x="0" y="1"/>
                  </a:moveTo>
                  <a:lnTo>
                    <a:pt x="48550" y="14320"/>
                  </a:lnTo>
                  <a:cubicBezTo>
                    <a:pt x="48454" y="13406"/>
                    <a:pt x="48486" y="12483"/>
                    <a:pt x="48644" y="11580"/>
                  </a:cubicBezTo>
                  <a:cubicBezTo>
                    <a:pt x="48999" y="9557"/>
                    <a:pt x="49638" y="7512"/>
                    <a:pt x="50416" y="545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572;p64">
              <a:extLst>
                <a:ext uri="{FF2B5EF4-FFF2-40B4-BE49-F238E27FC236}">
                  <a16:creationId xmlns:a16="http://schemas.microsoft.com/office/drawing/2014/main" id="{C7E56D25-3181-4112-AA20-E5911FB8D4D7}"/>
                </a:ext>
              </a:extLst>
            </p:cNvPr>
            <p:cNvSpPr/>
            <p:nvPr/>
          </p:nvSpPr>
          <p:spPr>
            <a:xfrm>
              <a:off x="3819750" y="1581100"/>
              <a:ext cx="523450" cy="3350000"/>
            </a:xfrm>
            <a:custGeom>
              <a:avLst/>
              <a:gdLst/>
              <a:ahLst/>
              <a:cxnLst/>
              <a:rect l="l" t="t" r="r" b="b"/>
              <a:pathLst>
                <a:path w="20938" h="134000" extrusionOk="0">
                  <a:moveTo>
                    <a:pt x="3350" y="1"/>
                  </a:moveTo>
                  <a:lnTo>
                    <a:pt x="0" y="133999"/>
                  </a:lnTo>
                  <a:cubicBezTo>
                    <a:pt x="9434" y="128035"/>
                    <a:pt x="15537" y="119459"/>
                    <a:pt x="20937" y="113297"/>
                  </a:cubicBez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573;p64">
              <a:extLst>
                <a:ext uri="{FF2B5EF4-FFF2-40B4-BE49-F238E27FC236}">
                  <a16:creationId xmlns:a16="http://schemas.microsoft.com/office/drawing/2014/main" id="{624D2B0D-852B-41D5-9ACA-D71E3BCA2614}"/>
                </a:ext>
              </a:extLst>
            </p:cNvPr>
            <p:cNvSpPr/>
            <p:nvPr/>
          </p:nvSpPr>
          <p:spPr>
            <a:xfrm>
              <a:off x="2249600" y="932000"/>
              <a:ext cx="1315650" cy="326150"/>
            </a:xfrm>
            <a:custGeom>
              <a:avLst/>
              <a:gdLst/>
              <a:ahLst/>
              <a:cxnLst/>
              <a:rect l="l" t="t" r="r" b="b"/>
              <a:pathLst>
                <a:path w="52626" h="13046" extrusionOk="0">
                  <a:moveTo>
                    <a:pt x="8392" y="0"/>
                  </a:moveTo>
                  <a:cubicBezTo>
                    <a:pt x="5426" y="2517"/>
                    <a:pt x="2693" y="4997"/>
                    <a:pt x="0" y="7351"/>
                  </a:cubicBezTo>
                  <a:lnTo>
                    <a:pt x="52625" y="13045"/>
                  </a:lnTo>
                  <a:lnTo>
                    <a:pt x="8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574;p64">
              <a:extLst>
                <a:ext uri="{FF2B5EF4-FFF2-40B4-BE49-F238E27FC236}">
                  <a16:creationId xmlns:a16="http://schemas.microsoft.com/office/drawing/2014/main" id="{F5ADA782-A3FB-4175-9C56-21B3BDFB4F08}"/>
                </a:ext>
              </a:extLst>
            </p:cNvPr>
            <p:cNvSpPr/>
            <p:nvPr/>
          </p:nvSpPr>
          <p:spPr>
            <a:xfrm>
              <a:off x="3977350" y="1559475"/>
              <a:ext cx="1214650" cy="2750925"/>
            </a:xfrm>
            <a:custGeom>
              <a:avLst/>
              <a:gdLst/>
              <a:ahLst/>
              <a:cxnLst/>
              <a:rect l="l" t="t" r="r" b="b"/>
              <a:pathLst>
                <a:path w="48586" h="110037" extrusionOk="0">
                  <a:moveTo>
                    <a:pt x="0" y="1"/>
                  </a:moveTo>
                  <a:lnTo>
                    <a:pt x="25662" y="106338"/>
                  </a:lnTo>
                  <a:cubicBezTo>
                    <a:pt x="26816" y="106095"/>
                    <a:pt x="27991" y="105987"/>
                    <a:pt x="29198" y="105987"/>
                  </a:cubicBezTo>
                  <a:cubicBezTo>
                    <a:pt x="34728" y="105987"/>
                    <a:pt x="40906" y="108245"/>
                    <a:pt x="48586" y="1100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575;p64">
              <a:extLst>
                <a:ext uri="{FF2B5EF4-FFF2-40B4-BE49-F238E27FC236}">
                  <a16:creationId xmlns:a16="http://schemas.microsoft.com/office/drawing/2014/main" id="{EEC55B9D-C152-4035-BD51-98AA4B9F04E6}"/>
                </a:ext>
              </a:extLst>
            </p:cNvPr>
            <p:cNvSpPr/>
            <p:nvPr/>
          </p:nvSpPr>
          <p:spPr>
            <a:xfrm>
              <a:off x="3460800" y="355375"/>
              <a:ext cx="278450" cy="664850"/>
            </a:xfrm>
            <a:custGeom>
              <a:avLst/>
              <a:gdLst/>
              <a:ahLst/>
              <a:cxnLst/>
              <a:rect l="l" t="t" r="r" b="b"/>
              <a:pathLst>
                <a:path w="11138" h="26594" extrusionOk="0">
                  <a:moveTo>
                    <a:pt x="4720" y="1"/>
                  </a:moveTo>
                  <a:cubicBezTo>
                    <a:pt x="3178" y="425"/>
                    <a:pt x="1604" y="881"/>
                    <a:pt x="1" y="1372"/>
                  </a:cubicBezTo>
                  <a:lnTo>
                    <a:pt x="11138" y="2659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76;p64">
              <a:extLst>
                <a:ext uri="{FF2B5EF4-FFF2-40B4-BE49-F238E27FC236}">
                  <a16:creationId xmlns:a16="http://schemas.microsoft.com/office/drawing/2014/main" id="{DE4C433C-E429-4CB6-A677-34AD95226F3E}"/>
                </a:ext>
              </a:extLst>
            </p:cNvPr>
            <p:cNvSpPr/>
            <p:nvPr/>
          </p:nvSpPr>
          <p:spPr>
            <a:xfrm>
              <a:off x="4127900" y="605050"/>
              <a:ext cx="1443000" cy="565750"/>
            </a:xfrm>
            <a:custGeom>
              <a:avLst/>
              <a:gdLst/>
              <a:ahLst/>
              <a:cxnLst/>
              <a:rect l="l" t="t" r="r" b="b"/>
              <a:pathLst>
                <a:path w="57720" h="22630" extrusionOk="0">
                  <a:moveTo>
                    <a:pt x="51250" y="1"/>
                  </a:moveTo>
                  <a:lnTo>
                    <a:pt x="0" y="22630"/>
                  </a:lnTo>
                  <a:lnTo>
                    <a:pt x="57720" y="8700"/>
                  </a:lnTo>
                  <a:cubicBezTo>
                    <a:pt x="56818" y="5712"/>
                    <a:pt x="54832" y="2799"/>
                    <a:pt x="5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77;p64">
              <a:extLst>
                <a:ext uri="{FF2B5EF4-FFF2-40B4-BE49-F238E27FC236}">
                  <a16:creationId xmlns:a16="http://schemas.microsoft.com/office/drawing/2014/main" id="{12849315-E705-4203-B111-264710DE76AD}"/>
                </a:ext>
              </a:extLst>
            </p:cNvPr>
            <p:cNvSpPr/>
            <p:nvPr/>
          </p:nvSpPr>
          <p:spPr>
            <a:xfrm>
              <a:off x="4149525" y="1023150"/>
              <a:ext cx="1426900" cy="254950"/>
            </a:xfrm>
            <a:custGeom>
              <a:avLst/>
              <a:gdLst/>
              <a:ahLst/>
              <a:cxnLst/>
              <a:rect l="l" t="t" r="r" b="b"/>
              <a:pathLst>
                <a:path w="57076" h="10198" extrusionOk="0">
                  <a:moveTo>
                    <a:pt x="57075" y="0"/>
                  </a:moveTo>
                  <a:lnTo>
                    <a:pt x="0" y="8860"/>
                  </a:lnTo>
                  <a:lnTo>
                    <a:pt x="53528" y="10198"/>
                  </a:lnTo>
                  <a:cubicBezTo>
                    <a:pt x="55018" y="6780"/>
                    <a:pt x="56419" y="3364"/>
                    <a:pt x="57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578;p64">
              <a:extLst>
                <a:ext uri="{FF2B5EF4-FFF2-40B4-BE49-F238E27FC236}">
                  <a16:creationId xmlns:a16="http://schemas.microsoft.com/office/drawing/2014/main" id="{6688C0B7-0EFC-4538-870A-D4F584AD467F}"/>
                </a:ext>
              </a:extLst>
            </p:cNvPr>
            <p:cNvSpPr/>
            <p:nvPr/>
          </p:nvSpPr>
          <p:spPr>
            <a:xfrm>
              <a:off x="4087925" y="364150"/>
              <a:ext cx="1145150" cy="740950"/>
            </a:xfrm>
            <a:custGeom>
              <a:avLst/>
              <a:gdLst/>
              <a:ahLst/>
              <a:cxnLst/>
              <a:rect l="l" t="t" r="r" b="b"/>
              <a:pathLst>
                <a:path w="45806" h="29638" extrusionOk="0">
                  <a:moveTo>
                    <a:pt x="36827" y="1"/>
                  </a:moveTo>
                  <a:lnTo>
                    <a:pt x="0" y="29637"/>
                  </a:lnTo>
                  <a:lnTo>
                    <a:pt x="45806" y="4695"/>
                  </a:lnTo>
                  <a:cubicBezTo>
                    <a:pt x="43026" y="2962"/>
                    <a:pt x="40054" y="1372"/>
                    <a:pt x="36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579;p64">
              <a:extLst>
                <a:ext uri="{FF2B5EF4-FFF2-40B4-BE49-F238E27FC236}">
                  <a16:creationId xmlns:a16="http://schemas.microsoft.com/office/drawing/2014/main" id="{823FBACC-6DA1-43D9-A9CF-59D0C9056564}"/>
                </a:ext>
              </a:extLst>
            </p:cNvPr>
            <p:cNvSpPr/>
            <p:nvPr/>
          </p:nvSpPr>
          <p:spPr>
            <a:xfrm>
              <a:off x="3565225" y="996800"/>
              <a:ext cx="586125" cy="586125"/>
            </a:xfrm>
            <a:custGeom>
              <a:avLst/>
              <a:gdLst/>
              <a:ahLst/>
              <a:cxnLst/>
              <a:rect l="l" t="t" r="r" b="b"/>
              <a:pathLst>
                <a:path w="23445" h="23445" extrusionOk="0">
                  <a:moveTo>
                    <a:pt x="12990" y="1"/>
                  </a:moveTo>
                  <a:lnTo>
                    <a:pt x="10968" y="6861"/>
                  </a:lnTo>
                  <a:lnTo>
                    <a:pt x="9913" y="71"/>
                  </a:lnTo>
                  <a:lnTo>
                    <a:pt x="9735" y="7221"/>
                  </a:lnTo>
                  <a:lnTo>
                    <a:pt x="6959" y="936"/>
                  </a:lnTo>
                  <a:lnTo>
                    <a:pt x="8638" y="7889"/>
                  </a:lnTo>
                  <a:lnTo>
                    <a:pt x="4331" y="2537"/>
                  </a:lnTo>
                  <a:lnTo>
                    <a:pt x="7751" y="8818"/>
                  </a:lnTo>
                  <a:lnTo>
                    <a:pt x="2205" y="4763"/>
                  </a:lnTo>
                  <a:lnTo>
                    <a:pt x="7135" y="9944"/>
                  </a:lnTo>
                  <a:lnTo>
                    <a:pt x="728" y="7463"/>
                  </a:lnTo>
                  <a:lnTo>
                    <a:pt x="6831" y="11193"/>
                  </a:lnTo>
                  <a:lnTo>
                    <a:pt x="6831" y="11193"/>
                  </a:lnTo>
                  <a:lnTo>
                    <a:pt x="0" y="10453"/>
                  </a:lnTo>
                  <a:lnTo>
                    <a:pt x="6861" y="12477"/>
                  </a:lnTo>
                  <a:lnTo>
                    <a:pt x="71" y="13530"/>
                  </a:lnTo>
                  <a:lnTo>
                    <a:pt x="7222" y="13710"/>
                  </a:lnTo>
                  <a:lnTo>
                    <a:pt x="936" y="16484"/>
                  </a:lnTo>
                  <a:lnTo>
                    <a:pt x="7890" y="14807"/>
                  </a:lnTo>
                  <a:lnTo>
                    <a:pt x="2537" y="19114"/>
                  </a:lnTo>
                  <a:lnTo>
                    <a:pt x="2537" y="19114"/>
                  </a:lnTo>
                  <a:lnTo>
                    <a:pt x="8818" y="15694"/>
                  </a:lnTo>
                  <a:lnTo>
                    <a:pt x="9804" y="14344"/>
                  </a:lnTo>
                  <a:lnTo>
                    <a:pt x="10799" y="14104"/>
                  </a:lnTo>
                  <a:lnTo>
                    <a:pt x="10549" y="14752"/>
                  </a:lnTo>
                  <a:lnTo>
                    <a:pt x="10549" y="14752"/>
                  </a:lnTo>
                  <a:lnTo>
                    <a:pt x="11447" y="14262"/>
                  </a:lnTo>
                  <a:lnTo>
                    <a:pt x="11373" y="14951"/>
                  </a:lnTo>
                  <a:lnTo>
                    <a:pt x="9945" y="16310"/>
                  </a:lnTo>
                  <a:lnTo>
                    <a:pt x="7463" y="22717"/>
                  </a:lnTo>
                  <a:lnTo>
                    <a:pt x="11192" y="16614"/>
                  </a:lnTo>
                  <a:lnTo>
                    <a:pt x="10454" y="23444"/>
                  </a:lnTo>
                  <a:lnTo>
                    <a:pt x="12477" y="16584"/>
                  </a:lnTo>
                  <a:lnTo>
                    <a:pt x="13531" y="23373"/>
                  </a:lnTo>
                  <a:lnTo>
                    <a:pt x="13709" y="16223"/>
                  </a:lnTo>
                  <a:lnTo>
                    <a:pt x="16485" y="22508"/>
                  </a:lnTo>
                  <a:lnTo>
                    <a:pt x="14806" y="15555"/>
                  </a:lnTo>
                  <a:lnTo>
                    <a:pt x="19114" y="20908"/>
                  </a:lnTo>
                  <a:lnTo>
                    <a:pt x="15693" y="14626"/>
                  </a:lnTo>
                  <a:lnTo>
                    <a:pt x="21240" y="18682"/>
                  </a:lnTo>
                  <a:lnTo>
                    <a:pt x="16310" y="13499"/>
                  </a:lnTo>
                  <a:lnTo>
                    <a:pt x="22716" y="15981"/>
                  </a:lnTo>
                  <a:lnTo>
                    <a:pt x="16613" y="12251"/>
                  </a:lnTo>
                  <a:lnTo>
                    <a:pt x="23444" y="12991"/>
                  </a:lnTo>
                  <a:lnTo>
                    <a:pt x="16584" y="10967"/>
                  </a:lnTo>
                  <a:lnTo>
                    <a:pt x="23372" y="9914"/>
                  </a:lnTo>
                  <a:lnTo>
                    <a:pt x="16223" y="9735"/>
                  </a:lnTo>
                  <a:lnTo>
                    <a:pt x="22507" y="6960"/>
                  </a:lnTo>
                  <a:lnTo>
                    <a:pt x="15555" y="8637"/>
                  </a:lnTo>
                  <a:lnTo>
                    <a:pt x="15555" y="8637"/>
                  </a:lnTo>
                  <a:lnTo>
                    <a:pt x="20908" y="4331"/>
                  </a:lnTo>
                  <a:lnTo>
                    <a:pt x="14627" y="7750"/>
                  </a:lnTo>
                  <a:lnTo>
                    <a:pt x="18682" y="2205"/>
                  </a:lnTo>
                  <a:lnTo>
                    <a:pt x="13499" y="7134"/>
                  </a:lnTo>
                  <a:lnTo>
                    <a:pt x="15982" y="729"/>
                  </a:lnTo>
                  <a:lnTo>
                    <a:pt x="12252" y="6830"/>
                  </a:lnTo>
                  <a:lnTo>
                    <a:pt x="129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580;p64">
              <a:extLst>
                <a:ext uri="{FF2B5EF4-FFF2-40B4-BE49-F238E27FC236}">
                  <a16:creationId xmlns:a16="http://schemas.microsoft.com/office/drawing/2014/main" id="{3C695366-B9E0-4715-97EB-A6E2D1C1B6C9}"/>
                </a:ext>
              </a:extLst>
            </p:cNvPr>
            <p:cNvSpPr/>
            <p:nvPr/>
          </p:nvSpPr>
          <p:spPr>
            <a:xfrm>
              <a:off x="4032250" y="255800"/>
              <a:ext cx="791300" cy="796125"/>
            </a:xfrm>
            <a:custGeom>
              <a:avLst/>
              <a:gdLst/>
              <a:ahLst/>
              <a:cxnLst/>
              <a:rect l="l" t="t" r="r" b="b"/>
              <a:pathLst>
                <a:path w="31652" h="31845" extrusionOk="0">
                  <a:moveTo>
                    <a:pt x="23287" y="0"/>
                  </a:moveTo>
                  <a:lnTo>
                    <a:pt x="1" y="31845"/>
                  </a:lnTo>
                  <a:lnTo>
                    <a:pt x="31652" y="1738"/>
                  </a:lnTo>
                  <a:cubicBezTo>
                    <a:pt x="29029" y="1004"/>
                    <a:pt x="26246" y="417"/>
                    <a:pt x="23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581;p64">
              <a:extLst>
                <a:ext uri="{FF2B5EF4-FFF2-40B4-BE49-F238E27FC236}">
                  <a16:creationId xmlns:a16="http://schemas.microsoft.com/office/drawing/2014/main" id="{4E541730-617A-434D-80C0-E5C13DF0EA36}"/>
                </a:ext>
              </a:extLst>
            </p:cNvPr>
            <p:cNvSpPr/>
            <p:nvPr/>
          </p:nvSpPr>
          <p:spPr>
            <a:xfrm>
              <a:off x="3684275" y="1365575"/>
              <a:ext cx="144700" cy="162200"/>
            </a:xfrm>
            <a:custGeom>
              <a:avLst/>
              <a:gdLst/>
              <a:ahLst/>
              <a:cxnLst/>
              <a:rect l="l" t="t" r="r" b="b"/>
              <a:pathLst>
                <a:path w="5788" h="6488" extrusionOk="0">
                  <a:moveTo>
                    <a:pt x="5787" y="1"/>
                  </a:moveTo>
                  <a:lnTo>
                    <a:pt x="4056" y="943"/>
                  </a:lnTo>
                  <a:lnTo>
                    <a:pt x="1" y="6488"/>
                  </a:lnTo>
                  <a:lnTo>
                    <a:pt x="5183" y="1559"/>
                  </a:lnTo>
                  <a:lnTo>
                    <a:pt x="5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582;p64">
              <a:extLst>
                <a:ext uri="{FF2B5EF4-FFF2-40B4-BE49-F238E27FC236}">
                  <a16:creationId xmlns:a16="http://schemas.microsoft.com/office/drawing/2014/main" id="{ABAE76D8-BD36-439D-8571-B381DB095FF7}"/>
                </a:ext>
              </a:extLst>
            </p:cNvPr>
            <p:cNvSpPr/>
            <p:nvPr/>
          </p:nvSpPr>
          <p:spPr>
            <a:xfrm>
              <a:off x="3708050" y="294975"/>
              <a:ext cx="122600" cy="703625"/>
            </a:xfrm>
            <a:custGeom>
              <a:avLst/>
              <a:gdLst/>
              <a:ahLst/>
              <a:cxnLst/>
              <a:rect l="l" t="t" r="r" b="b"/>
              <a:pathLst>
                <a:path w="4904" h="28145" extrusionOk="0">
                  <a:moveTo>
                    <a:pt x="4904" y="1"/>
                  </a:moveTo>
                  <a:cubicBezTo>
                    <a:pt x="3306" y="325"/>
                    <a:pt x="1671" y="688"/>
                    <a:pt x="1" y="1086"/>
                  </a:cubicBezTo>
                  <a:lnTo>
                    <a:pt x="4200" y="28144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583;p64">
              <a:extLst>
                <a:ext uri="{FF2B5EF4-FFF2-40B4-BE49-F238E27FC236}">
                  <a16:creationId xmlns:a16="http://schemas.microsoft.com/office/drawing/2014/main" id="{5D9C8446-85C7-421A-B22C-1C6B809E7C24}"/>
                </a:ext>
              </a:extLst>
            </p:cNvPr>
            <p:cNvSpPr/>
            <p:nvPr/>
          </p:nvSpPr>
          <p:spPr>
            <a:xfrm>
              <a:off x="2925250" y="535875"/>
              <a:ext cx="695100" cy="580000"/>
            </a:xfrm>
            <a:custGeom>
              <a:avLst/>
              <a:gdLst/>
              <a:ahLst/>
              <a:cxnLst/>
              <a:rect l="l" t="t" r="r" b="b"/>
              <a:pathLst>
                <a:path w="27804" h="23200" extrusionOk="0">
                  <a:moveTo>
                    <a:pt x="5736" y="1"/>
                  </a:moveTo>
                  <a:cubicBezTo>
                    <a:pt x="3717" y="930"/>
                    <a:pt x="1810" y="1889"/>
                    <a:pt x="0" y="2868"/>
                  </a:cubicBezTo>
                  <a:lnTo>
                    <a:pt x="27804" y="23200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84;p64">
              <a:extLst>
                <a:ext uri="{FF2B5EF4-FFF2-40B4-BE49-F238E27FC236}">
                  <a16:creationId xmlns:a16="http://schemas.microsoft.com/office/drawing/2014/main" id="{4E4525F6-433A-41D5-8EE1-E95CD5D30910}"/>
                </a:ext>
              </a:extLst>
            </p:cNvPr>
            <p:cNvSpPr/>
            <p:nvPr/>
          </p:nvSpPr>
          <p:spPr>
            <a:xfrm>
              <a:off x="3204825" y="431275"/>
              <a:ext cx="468675" cy="628950"/>
            </a:xfrm>
            <a:custGeom>
              <a:avLst/>
              <a:gdLst/>
              <a:ahLst/>
              <a:cxnLst/>
              <a:rect l="l" t="t" r="r" b="b"/>
              <a:pathLst>
                <a:path w="18747" h="25158" extrusionOk="0">
                  <a:moveTo>
                    <a:pt x="5049" y="1"/>
                  </a:moveTo>
                  <a:cubicBezTo>
                    <a:pt x="3295" y="602"/>
                    <a:pt x="1617" y="1223"/>
                    <a:pt x="0" y="1861"/>
                  </a:cubicBezTo>
                  <a:lnTo>
                    <a:pt x="18747" y="25158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85;p64">
              <a:extLst>
                <a:ext uri="{FF2B5EF4-FFF2-40B4-BE49-F238E27FC236}">
                  <a16:creationId xmlns:a16="http://schemas.microsoft.com/office/drawing/2014/main" id="{091C48DB-FD4E-4211-864B-A0EB43147E83}"/>
                </a:ext>
              </a:extLst>
            </p:cNvPr>
            <p:cNvSpPr/>
            <p:nvPr/>
          </p:nvSpPr>
          <p:spPr>
            <a:xfrm>
              <a:off x="2614000" y="692550"/>
              <a:ext cx="969450" cy="490850"/>
            </a:xfrm>
            <a:custGeom>
              <a:avLst/>
              <a:gdLst/>
              <a:ahLst/>
              <a:cxnLst/>
              <a:rect l="l" t="t" r="r" b="b"/>
              <a:pathLst>
                <a:path w="38778" h="19634" extrusionOk="0">
                  <a:moveTo>
                    <a:pt x="6655" y="1"/>
                  </a:moveTo>
                  <a:cubicBezTo>
                    <a:pt x="4272" y="1514"/>
                    <a:pt x="2067" y="3057"/>
                    <a:pt x="1" y="4612"/>
                  </a:cubicBezTo>
                  <a:lnTo>
                    <a:pt x="38777" y="19633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86;p64">
              <a:extLst>
                <a:ext uri="{FF2B5EF4-FFF2-40B4-BE49-F238E27FC236}">
                  <a16:creationId xmlns:a16="http://schemas.microsoft.com/office/drawing/2014/main" id="{5352AEFE-58E0-4099-88C5-5FD5CF931B9C}"/>
                </a:ext>
              </a:extLst>
            </p:cNvPr>
            <p:cNvSpPr/>
            <p:nvPr/>
          </p:nvSpPr>
          <p:spPr>
            <a:xfrm>
              <a:off x="3964750" y="238200"/>
              <a:ext cx="473700" cy="776825"/>
            </a:xfrm>
            <a:custGeom>
              <a:avLst/>
              <a:gdLst/>
              <a:ahLst/>
              <a:cxnLst/>
              <a:rect l="l" t="t" r="r" b="b"/>
              <a:pathLst>
                <a:path w="18948" h="31073" extrusionOk="0">
                  <a:moveTo>
                    <a:pt x="15585" y="1"/>
                  </a:moveTo>
                  <a:cubicBezTo>
                    <a:pt x="14417" y="1"/>
                    <a:pt x="13225" y="25"/>
                    <a:pt x="12009" y="73"/>
                  </a:cubicBezTo>
                  <a:lnTo>
                    <a:pt x="1" y="31073"/>
                  </a:lnTo>
                  <a:lnTo>
                    <a:pt x="18947" y="70"/>
                  </a:lnTo>
                  <a:cubicBezTo>
                    <a:pt x="17850" y="24"/>
                    <a:pt x="16729" y="1"/>
                    <a:pt x="15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87;p64">
              <a:extLst>
                <a:ext uri="{FF2B5EF4-FFF2-40B4-BE49-F238E27FC236}">
                  <a16:creationId xmlns:a16="http://schemas.microsoft.com/office/drawing/2014/main" id="{3D0FCA8F-7E38-4B47-B4C1-C90C4E5963EF}"/>
                </a:ext>
              </a:extLst>
            </p:cNvPr>
            <p:cNvSpPr/>
            <p:nvPr/>
          </p:nvSpPr>
          <p:spPr>
            <a:xfrm>
              <a:off x="3889975" y="251450"/>
              <a:ext cx="219850" cy="745375"/>
            </a:xfrm>
            <a:custGeom>
              <a:avLst/>
              <a:gdLst/>
              <a:ahLst/>
              <a:cxnLst/>
              <a:rect l="l" t="t" r="r" b="b"/>
              <a:pathLst>
                <a:path w="8794" h="29815" extrusionOk="0">
                  <a:moveTo>
                    <a:pt x="8793" y="0"/>
                  </a:moveTo>
                  <a:lnTo>
                    <a:pt x="8793" y="0"/>
                  </a:lnTo>
                  <a:cubicBezTo>
                    <a:pt x="6966" y="194"/>
                    <a:pt x="5083" y="441"/>
                    <a:pt x="3147" y="746"/>
                  </a:cubicBezTo>
                  <a:lnTo>
                    <a:pt x="0" y="2981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88;p64">
              <a:extLst>
                <a:ext uri="{FF2B5EF4-FFF2-40B4-BE49-F238E27FC236}">
                  <a16:creationId xmlns:a16="http://schemas.microsoft.com/office/drawing/2014/main" id="{DDA258CA-03DB-4E6C-890F-B4968037AD75}"/>
                </a:ext>
              </a:extLst>
            </p:cNvPr>
            <p:cNvSpPr/>
            <p:nvPr/>
          </p:nvSpPr>
          <p:spPr>
            <a:xfrm>
              <a:off x="940875" y="3892750"/>
              <a:ext cx="5715600" cy="1582800"/>
            </a:xfrm>
            <a:custGeom>
              <a:avLst/>
              <a:gdLst/>
              <a:ahLst/>
              <a:cxnLst/>
              <a:rect l="l" t="t" r="r" b="b"/>
              <a:pathLst>
                <a:path w="228624" h="63312" extrusionOk="0">
                  <a:moveTo>
                    <a:pt x="114312" y="0"/>
                  </a:moveTo>
                  <a:cubicBezTo>
                    <a:pt x="83995" y="0"/>
                    <a:pt x="54920" y="3335"/>
                    <a:pt x="33482" y="9271"/>
                  </a:cubicBezTo>
                  <a:cubicBezTo>
                    <a:pt x="12045" y="15209"/>
                    <a:pt x="1" y="23259"/>
                    <a:pt x="1" y="31655"/>
                  </a:cubicBezTo>
                  <a:cubicBezTo>
                    <a:pt x="1" y="40051"/>
                    <a:pt x="12045" y="48103"/>
                    <a:pt x="33482" y="54039"/>
                  </a:cubicBezTo>
                  <a:cubicBezTo>
                    <a:pt x="54920" y="59975"/>
                    <a:pt x="83995" y="63311"/>
                    <a:pt x="114312" y="63311"/>
                  </a:cubicBezTo>
                  <a:cubicBezTo>
                    <a:pt x="144629" y="63311"/>
                    <a:pt x="173704" y="59975"/>
                    <a:pt x="195142" y="54039"/>
                  </a:cubicBezTo>
                  <a:cubicBezTo>
                    <a:pt x="216579" y="48103"/>
                    <a:pt x="228623" y="40051"/>
                    <a:pt x="228623" y="31655"/>
                  </a:cubicBezTo>
                  <a:cubicBezTo>
                    <a:pt x="228623" y="23259"/>
                    <a:pt x="216579" y="15209"/>
                    <a:pt x="195142" y="9271"/>
                  </a:cubicBezTo>
                  <a:cubicBezTo>
                    <a:pt x="173704" y="3335"/>
                    <a:pt x="144629" y="0"/>
                    <a:pt x="114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89;p64">
              <a:extLst>
                <a:ext uri="{FF2B5EF4-FFF2-40B4-BE49-F238E27FC236}">
                  <a16:creationId xmlns:a16="http://schemas.microsoft.com/office/drawing/2014/main" id="{18B02EA4-FCC1-47C9-9628-A21C530CF889}"/>
                </a:ext>
              </a:extLst>
            </p:cNvPr>
            <p:cNvSpPr/>
            <p:nvPr/>
          </p:nvSpPr>
          <p:spPr>
            <a:xfrm>
              <a:off x="3607375" y="1380825"/>
              <a:ext cx="481725" cy="124175"/>
            </a:xfrm>
            <a:custGeom>
              <a:avLst/>
              <a:gdLst/>
              <a:ahLst/>
              <a:cxnLst/>
              <a:rect l="l" t="t" r="r" b="b"/>
              <a:pathLst>
                <a:path w="19269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19268" y="4967"/>
                  </a:lnTo>
                  <a:lnTo>
                    <a:pt x="192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90;p64">
              <a:extLst>
                <a:ext uri="{FF2B5EF4-FFF2-40B4-BE49-F238E27FC236}">
                  <a16:creationId xmlns:a16="http://schemas.microsoft.com/office/drawing/2014/main" id="{B98D3106-7B7B-47F4-A9A7-EF86A1675FBD}"/>
                </a:ext>
              </a:extLst>
            </p:cNvPr>
            <p:cNvSpPr/>
            <p:nvPr/>
          </p:nvSpPr>
          <p:spPr>
            <a:xfrm>
              <a:off x="3600250" y="1373675"/>
              <a:ext cx="495975" cy="138475"/>
            </a:xfrm>
            <a:custGeom>
              <a:avLst/>
              <a:gdLst/>
              <a:ahLst/>
              <a:cxnLst/>
              <a:rect l="l" t="t" r="r" b="b"/>
              <a:pathLst>
                <a:path w="19839" h="5539" extrusionOk="0">
                  <a:moveTo>
                    <a:pt x="19267" y="574"/>
                  </a:moveTo>
                  <a:lnTo>
                    <a:pt x="19267" y="4967"/>
                  </a:lnTo>
                  <a:lnTo>
                    <a:pt x="572" y="4967"/>
                  </a:lnTo>
                  <a:lnTo>
                    <a:pt x="572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253"/>
                  </a:lnTo>
                  <a:cubicBezTo>
                    <a:pt x="0" y="5410"/>
                    <a:pt x="128" y="5538"/>
                    <a:pt x="286" y="5538"/>
                  </a:cubicBezTo>
                  <a:lnTo>
                    <a:pt x="19553" y="5538"/>
                  </a:lnTo>
                  <a:cubicBezTo>
                    <a:pt x="19711" y="5538"/>
                    <a:pt x="19839" y="5410"/>
                    <a:pt x="19839" y="5253"/>
                  </a:cubicBezTo>
                  <a:lnTo>
                    <a:pt x="19839" y="287"/>
                  </a:lnTo>
                  <a:cubicBezTo>
                    <a:pt x="19839" y="129"/>
                    <a:pt x="19711" y="1"/>
                    <a:pt x="19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91;p64">
              <a:extLst>
                <a:ext uri="{FF2B5EF4-FFF2-40B4-BE49-F238E27FC236}">
                  <a16:creationId xmlns:a16="http://schemas.microsoft.com/office/drawing/2014/main" id="{53B92E1E-B60C-497F-901E-14AA438531B0}"/>
                </a:ext>
              </a:extLst>
            </p:cNvPr>
            <p:cNvSpPr/>
            <p:nvPr/>
          </p:nvSpPr>
          <p:spPr>
            <a:xfrm>
              <a:off x="3701800" y="1380825"/>
              <a:ext cx="76325" cy="124175"/>
            </a:xfrm>
            <a:custGeom>
              <a:avLst/>
              <a:gdLst/>
              <a:ahLst/>
              <a:cxnLst/>
              <a:rect l="l" t="t" r="r" b="b"/>
              <a:pathLst>
                <a:path w="3053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3052" y="496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92;p64">
              <a:extLst>
                <a:ext uri="{FF2B5EF4-FFF2-40B4-BE49-F238E27FC236}">
                  <a16:creationId xmlns:a16="http://schemas.microsoft.com/office/drawing/2014/main" id="{4328EDB6-6B40-4AA9-AE7E-B46C8918F775}"/>
                </a:ext>
              </a:extLst>
            </p:cNvPr>
            <p:cNvSpPr/>
            <p:nvPr/>
          </p:nvSpPr>
          <p:spPr>
            <a:xfrm>
              <a:off x="3694625" y="1373675"/>
              <a:ext cx="90675" cy="138475"/>
            </a:xfrm>
            <a:custGeom>
              <a:avLst/>
              <a:gdLst/>
              <a:ahLst/>
              <a:cxnLst/>
              <a:rect l="l" t="t" r="r" b="b"/>
              <a:pathLst>
                <a:path w="3627" h="5539" extrusionOk="0">
                  <a:moveTo>
                    <a:pt x="3053" y="574"/>
                  </a:moveTo>
                  <a:lnTo>
                    <a:pt x="3053" y="4967"/>
                  </a:lnTo>
                  <a:lnTo>
                    <a:pt x="574" y="4967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7"/>
                  </a:cubicBezTo>
                  <a:lnTo>
                    <a:pt x="1" y="5253"/>
                  </a:lnTo>
                  <a:cubicBezTo>
                    <a:pt x="1" y="5411"/>
                    <a:pt x="128" y="5538"/>
                    <a:pt x="285" y="5538"/>
                  </a:cubicBezTo>
                  <a:cubicBezTo>
                    <a:pt x="286" y="5538"/>
                    <a:pt x="287" y="5538"/>
                    <a:pt x="288" y="5538"/>
                  </a:cubicBezTo>
                  <a:lnTo>
                    <a:pt x="3339" y="5538"/>
                  </a:lnTo>
                  <a:cubicBezTo>
                    <a:pt x="3340" y="5538"/>
                    <a:pt x="3341" y="5538"/>
                    <a:pt x="3342" y="5538"/>
                  </a:cubicBezTo>
                  <a:cubicBezTo>
                    <a:pt x="3499" y="5538"/>
                    <a:pt x="3626" y="5411"/>
                    <a:pt x="3626" y="5253"/>
                  </a:cubicBezTo>
                  <a:lnTo>
                    <a:pt x="3626" y="287"/>
                  </a:lnTo>
                  <a:cubicBezTo>
                    <a:pt x="3626" y="129"/>
                    <a:pt x="3498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3;p64">
              <a:extLst>
                <a:ext uri="{FF2B5EF4-FFF2-40B4-BE49-F238E27FC236}">
                  <a16:creationId xmlns:a16="http://schemas.microsoft.com/office/drawing/2014/main" id="{75A43762-8745-4BD4-B7E5-FE096E409935}"/>
                </a:ext>
              </a:extLst>
            </p:cNvPr>
            <p:cNvSpPr/>
            <p:nvPr/>
          </p:nvSpPr>
          <p:spPr>
            <a:xfrm>
              <a:off x="3542000" y="1499250"/>
              <a:ext cx="612475" cy="124175"/>
            </a:xfrm>
            <a:custGeom>
              <a:avLst/>
              <a:gdLst/>
              <a:ahLst/>
              <a:cxnLst/>
              <a:rect l="l" t="t" r="r" b="b"/>
              <a:pathLst>
                <a:path w="24499" h="4967" extrusionOk="0">
                  <a:moveTo>
                    <a:pt x="0" y="0"/>
                  </a:moveTo>
                  <a:lnTo>
                    <a:pt x="0" y="4966"/>
                  </a:lnTo>
                  <a:lnTo>
                    <a:pt x="24499" y="4966"/>
                  </a:lnTo>
                  <a:lnTo>
                    <a:pt x="24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594;p64">
              <a:extLst>
                <a:ext uri="{FF2B5EF4-FFF2-40B4-BE49-F238E27FC236}">
                  <a16:creationId xmlns:a16="http://schemas.microsoft.com/office/drawing/2014/main" id="{C4C5FB26-C59E-4FC6-93AE-54433A3ABC24}"/>
                </a:ext>
              </a:extLst>
            </p:cNvPr>
            <p:cNvSpPr/>
            <p:nvPr/>
          </p:nvSpPr>
          <p:spPr>
            <a:xfrm>
              <a:off x="3534825" y="1492100"/>
              <a:ext cx="626800" cy="138500"/>
            </a:xfrm>
            <a:custGeom>
              <a:avLst/>
              <a:gdLst/>
              <a:ahLst/>
              <a:cxnLst/>
              <a:rect l="l" t="t" r="r" b="b"/>
              <a:pathLst>
                <a:path w="25072" h="5540" extrusionOk="0">
                  <a:moveTo>
                    <a:pt x="24499" y="573"/>
                  </a:moveTo>
                  <a:lnTo>
                    <a:pt x="24499" y="4967"/>
                  </a:lnTo>
                  <a:lnTo>
                    <a:pt x="573" y="4967"/>
                  </a:lnTo>
                  <a:lnTo>
                    <a:pt x="573" y="573"/>
                  </a:lnTo>
                  <a:close/>
                  <a:moveTo>
                    <a:pt x="287" y="0"/>
                  </a:moveTo>
                  <a:cubicBezTo>
                    <a:pt x="128" y="0"/>
                    <a:pt x="0" y="129"/>
                    <a:pt x="2" y="288"/>
                  </a:cubicBezTo>
                  <a:lnTo>
                    <a:pt x="2" y="5252"/>
                  </a:lnTo>
                  <a:cubicBezTo>
                    <a:pt x="0" y="5411"/>
                    <a:pt x="128" y="5539"/>
                    <a:pt x="287" y="5539"/>
                  </a:cubicBezTo>
                  <a:lnTo>
                    <a:pt x="24786" y="5539"/>
                  </a:lnTo>
                  <a:cubicBezTo>
                    <a:pt x="24943" y="5539"/>
                    <a:pt x="25072" y="5411"/>
                    <a:pt x="25072" y="5254"/>
                  </a:cubicBezTo>
                  <a:lnTo>
                    <a:pt x="25072" y="288"/>
                  </a:lnTo>
                  <a:cubicBezTo>
                    <a:pt x="25072" y="129"/>
                    <a:pt x="24943" y="0"/>
                    <a:pt x="24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595;p64">
              <a:extLst>
                <a:ext uri="{FF2B5EF4-FFF2-40B4-BE49-F238E27FC236}">
                  <a16:creationId xmlns:a16="http://schemas.microsoft.com/office/drawing/2014/main" id="{F75E0EAD-B8B1-4DEF-B80D-DA56062F24E7}"/>
                </a:ext>
              </a:extLst>
            </p:cNvPr>
            <p:cNvSpPr/>
            <p:nvPr/>
          </p:nvSpPr>
          <p:spPr>
            <a:xfrm>
              <a:off x="3654100" y="1499250"/>
              <a:ext cx="85850" cy="124175"/>
            </a:xfrm>
            <a:custGeom>
              <a:avLst/>
              <a:gdLst/>
              <a:ahLst/>
              <a:cxnLst/>
              <a:rect l="l" t="t" r="r" b="b"/>
              <a:pathLst>
                <a:path w="3434" h="4967" extrusionOk="0">
                  <a:moveTo>
                    <a:pt x="1" y="0"/>
                  </a:moveTo>
                  <a:lnTo>
                    <a:pt x="1" y="4966"/>
                  </a:lnTo>
                  <a:lnTo>
                    <a:pt x="3434" y="4966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596;p64">
              <a:extLst>
                <a:ext uri="{FF2B5EF4-FFF2-40B4-BE49-F238E27FC236}">
                  <a16:creationId xmlns:a16="http://schemas.microsoft.com/office/drawing/2014/main" id="{187B229B-F979-4248-A6BA-4C1508E2932E}"/>
                </a:ext>
              </a:extLst>
            </p:cNvPr>
            <p:cNvSpPr/>
            <p:nvPr/>
          </p:nvSpPr>
          <p:spPr>
            <a:xfrm>
              <a:off x="3646950" y="1492100"/>
              <a:ext cx="100175" cy="138500"/>
            </a:xfrm>
            <a:custGeom>
              <a:avLst/>
              <a:gdLst/>
              <a:ahLst/>
              <a:cxnLst/>
              <a:rect l="l" t="t" r="r" b="b"/>
              <a:pathLst>
                <a:path w="4007" h="5540" extrusionOk="0">
                  <a:moveTo>
                    <a:pt x="3434" y="573"/>
                  </a:moveTo>
                  <a:lnTo>
                    <a:pt x="3434" y="4967"/>
                  </a:lnTo>
                  <a:lnTo>
                    <a:pt x="572" y="4967"/>
                  </a:lnTo>
                  <a:lnTo>
                    <a:pt x="572" y="573"/>
                  </a:lnTo>
                  <a:close/>
                  <a:moveTo>
                    <a:pt x="287" y="0"/>
                  </a:moveTo>
                  <a:cubicBezTo>
                    <a:pt x="129" y="0"/>
                    <a:pt x="1" y="129"/>
                    <a:pt x="1" y="288"/>
                  </a:cubicBezTo>
                  <a:lnTo>
                    <a:pt x="1" y="5252"/>
                  </a:lnTo>
                  <a:cubicBezTo>
                    <a:pt x="1" y="5411"/>
                    <a:pt x="129" y="5539"/>
                    <a:pt x="287" y="5539"/>
                  </a:cubicBezTo>
                  <a:lnTo>
                    <a:pt x="3720" y="5539"/>
                  </a:lnTo>
                  <a:cubicBezTo>
                    <a:pt x="3879" y="5539"/>
                    <a:pt x="4007" y="5411"/>
                    <a:pt x="4007" y="5254"/>
                  </a:cubicBezTo>
                  <a:lnTo>
                    <a:pt x="4007" y="288"/>
                  </a:lnTo>
                  <a:cubicBezTo>
                    <a:pt x="4007" y="129"/>
                    <a:pt x="3879" y="0"/>
                    <a:pt x="3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597;p64">
              <a:extLst>
                <a:ext uri="{FF2B5EF4-FFF2-40B4-BE49-F238E27FC236}">
                  <a16:creationId xmlns:a16="http://schemas.microsoft.com/office/drawing/2014/main" id="{AA2D97AF-7729-48FC-BDBE-DC9ED8FAB4BB}"/>
                </a:ext>
              </a:extLst>
            </p:cNvPr>
            <p:cNvSpPr/>
            <p:nvPr/>
          </p:nvSpPr>
          <p:spPr>
            <a:xfrm>
              <a:off x="3607375" y="1025575"/>
              <a:ext cx="481725" cy="361000"/>
            </a:xfrm>
            <a:custGeom>
              <a:avLst/>
              <a:gdLst/>
              <a:ahLst/>
              <a:cxnLst/>
              <a:rect l="l" t="t" r="r" b="b"/>
              <a:pathLst>
                <a:path w="19269" h="14440" extrusionOk="0">
                  <a:moveTo>
                    <a:pt x="9635" y="1"/>
                  </a:moveTo>
                  <a:cubicBezTo>
                    <a:pt x="4313" y="1"/>
                    <a:pt x="1" y="4314"/>
                    <a:pt x="1" y="9634"/>
                  </a:cubicBezTo>
                  <a:lnTo>
                    <a:pt x="1" y="14440"/>
                  </a:lnTo>
                  <a:lnTo>
                    <a:pt x="19268" y="14440"/>
                  </a:lnTo>
                  <a:lnTo>
                    <a:pt x="19268" y="9634"/>
                  </a:lnTo>
                  <a:cubicBezTo>
                    <a:pt x="19268" y="4314"/>
                    <a:pt x="14954" y="1"/>
                    <a:pt x="9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598;p64">
              <a:extLst>
                <a:ext uri="{FF2B5EF4-FFF2-40B4-BE49-F238E27FC236}">
                  <a16:creationId xmlns:a16="http://schemas.microsoft.com/office/drawing/2014/main" id="{1485D886-74B1-4EA1-AFB6-2548B3306FF5}"/>
                </a:ext>
              </a:extLst>
            </p:cNvPr>
            <p:cNvSpPr/>
            <p:nvPr/>
          </p:nvSpPr>
          <p:spPr>
            <a:xfrm>
              <a:off x="3600200" y="1018425"/>
              <a:ext cx="496025" cy="375350"/>
            </a:xfrm>
            <a:custGeom>
              <a:avLst/>
              <a:gdLst/>
              <a:ahLst/>
              <a:cxnLst/>
              <a:rect l="l" t="t" r="r" b="b"/>
              <a:pathLst>
                <a:path w="19841" h="15014" extrusionOk="0">
                  <a:moveTo>
                    <a:pt x="9922" y="574"/>
                  </a:moveTo>
                  <a:cubicBezTo>
                    <a:pt x="15075" y="574"/>
                    <a:pt x="19269" y="4767"/>
                    <a:pt x="19269" y="9920"/>
                  </a:cubicBezTo>
                  <a:lnTo>
                    <a:pt x="19269" y="14440"/>
                  </a:lnTo>
                  <a:lnTo>
                    <a:pt x="574" y="14440"/>
                  </a:lnTo>
                  <a:lnTo>
                    <a:pt x="574" y="9920"/>
                  </a:lnTo>
                  <a:cubicBezTo>
                    <a:pt x="574" y="4767"/>
                    <a:pt x="4767" y="574"/>
                    <a:pt x="9922" y="574"/>
                  </a:cubicBezTo>
                  <a:close/>
                  <a:moveTo>
                    <a:pt x="9922" y="1"/>
                  </a:moveTo>
                  <a:cubicBezTo>
                    <a:pt x="4452" y="1"/>
                    <a:pt x="2" y="4450"/>
                    <a:pt x="2" y="9920"/>
                  </a:cubicBezTo>
                  <a:lnTo>
                    <a:pt x="2" y="14726"/>
                  </a:lnTo>
                  <a:cubicBezTo>
                    <a:pt x="1" y="14884"/>
                    <a:pt x="129" y="15013"/>
                    <a:pt x="288" y="15013"/>
                  </a:cubicBezTo>
                  <a:lnTo>
                    <a:pt x="19555" y="15013"/>
                  </a:lnTo>
                  <a:cubicBezTo>
                    <a:pt x="19713" y="15013"/>
                    <a:pt x="19841" y="14884"/>
                    <a:pt x="19841" y="14726"/>
                  </a:cubicBezTo>
                  <a:lnTo>
                    <a:pt x="19841" y="9920"/>
                  </a:lnTo>
                  <a:cubicBezTo>
                    <a:pt x="19841" y="4450"/>
                    <a:pt x="15391" y="1"/>
                    <a:pt x="9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99;p64">
              <a:extLst>
                <a:ext uri="{FF2B5EF4-FFF2-40B4-BE49-F238E27FC236}">
                  <a16:creationId xmlns:a16="http://schemas.microsoft.com/office/drawing/2014/main" id="{EA0B8C82-CA80-4A62-B36E-94019C39C985}"/>
                </a:ext>
              </a:extLst>
            </p:cNvPr>
            <p:cNvSpPr/>
            <p:nvPr/>
          </p:nvSpPr>
          <p:spPr>
            <a:xfrm>
              <a:off x="3752200" y="1096725"/>
              <a:ext cx="225675" cy="240775"/>
            </a:xfrm>
            <a:custGeom>
              <a:avLst/>
              <a:gdLst/>
              <a:ahLst/>
              <a:cxnLst/>
              <a:rect l="l" t="t" r="r" b="b"/>
              <a:pathLst>
                <a:path w="9027" h="9631" extrusionOk="0">
                  <a:moveTo>
                    <a:pt x="7071" y="1"/>
                  </a:moveTo>
                  <a:cubicBezTo>
                    <a:pt x="5991" y="1"/>
                    <a:pt x="5115" y="876"/>
                    <a:pt x="5115" y="1957"/>
                  </a:cubicBezTo>
                  <a:cubicBezTo>
                    <a:pt x="5115" y="1971"/>
                    <a:pt x="5119" y="1983"/>
                    <a:pt x="5119" y="1999"/>
                  </a:cubicBezTo>
                  <a:cubicBezTo>
                    <a:pt x="4730" y="1871"/>
                    <a:pt x="4322" y="1807"/>
                    <a:pt x="3912" y="1807"/>
                  </a:cubicBezTo>
                  <a:cubicBezTo>
                    <a:pt x="1751" y="1807"/>
                    <a:pt x="1" y="3557"/>
                    <a:pt x="1" y="5718"/>
                  </a:cubicBezTo>
                  <a:cubicBezTo>
                    <a:pt x="1" y="7879"/>
                    <a:pt x="1751" y="9631"/>
                    <a:pt x="3912" y="9631"/>
                  </a:cubicBezTo>
                  <a:cubicBezTo>
                    <a:pt x="6073" y="9631"/>
                    <a:pt x="7823" y="7879"/>
                    <a:pt x="7823" y="5718"/>
                  </a:cubicBezTo>
                  <a:cubicBezTo>
                    <a:pt x="7823" y="5078"/>
                    <a:pt x="7667" y="4448"/>
                    <a:pt x="7366" y="3883"/>
                  </a:cubicBezTo>
                  <a:cubicBezTo>
                    <a:pt x="8305" y="3741"/>
                    <a:pt x="9027" y="2937"/>
                    <a:pt x="9027" y="1957"/>
                  </a:cubicBezTo>
                  <a:cubicBezTo>
                    <a:pt x="9027" y="876"/>
                    <a:pt x="8151" y="1"/>
                    <a:pt x="7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00;p64">
              <a:extLst>
                <a:ext uri="{FF2B5EF4-FFF2-40B4-BE49-F238E27FC236}">
                  <a16:creationId xmlns:a16="http://schemas.microsoft.com/office/drawing/2014/main" id="{7E6897BC-22D9-4B74-B83B-0500DA6FC64C}"/>
                </a:ext>
              </a:extLst>
            </p:cNvPr>
            <p:cNvSpPr/>
            <p:nvPr/>
          </p:nvSpPr>
          <p:spPr>
            <a:xfrm>
              <a:off x="3643175" y="1122275"/>
              <a:ext cx="70200" cy="211025"/>
            </a:xfrm>
            <a:custGeom>
              <a:avLst/>
              <a:gdLst/>
              <a:ahLst/>
              <a:cxnLst/>
              <a:rect l="l" t="t" r="r" b="b"/>
              <a:pathLst>
                <a:path w="2808" h="8441" extrusionOk="0">
                  <a:moveTo>
                    <a:pt x="2491" y="1"/>
                  </a:moveTo>
                  <a:cubicBezTo>
                    <a:pt x="2414" y="1"/>
                    <a:pt x="2337" y="32"/>
                    <a:pt x="2280" y="93"/>
                  </a:cubicBezTo>
                  <a:cubicBezTo>
                    <a:pt x="2170" y="212"/>
                    <a:pt x="2063" y="335"/>
                    <a:pt x="1960" y="463"/>
                  </a:cubicBezTo>
                  <a:cubicBezTo>
                    <a:pt x="637" y="2097"/>
                    <a:pt x="217" y="3678"/>
                    <a:pt x="84" y="4476"/>
                  </a:cubicBezTo>
                  <a:cubicBezTo>
                    <a:pt x="1" y="4983"/>
                    <a:pt x="72" y="7838"/>
                    <a:pt x="80" y="8163"/>
                  </a:cubicBezTo>
                  <a:cubicBezTo>
                    <a:pt x="85" y="8318"/>
                    <a:pt x="211" y="8441"/>
                    <a:pt x="367" y="8441"/>
                  </a:cubicBezTo>
                  <a:lnTo>
                    <a:pt x="375" y="8441"/>
                  </a:lnTo>
                  <a:cubicBezTo>
                    <a:pt x="532" y="8437"/>
                    <a:pt x="657" y="8305"/>
                    <a:pt x="653" y="8147"/>
                  </a:cubicBezTo>
                  <a:cubicBezTo>
                    <a:pt x="620" y="6898"/>
                    <a:pt x="593" y="4913"/>
                    <a:pt x="649" y="4569"/>
                  </a:cubicBezTo>
                  <a:cubicBezTo>
                    <a:pt x="773" y="3828"/>
                    <a:pt x="1165" y="2355"/>
                    <a:pt x="2406" y="823"/>
                  </a:cubicBezTo>
                  <a:cubicBezTo>
                    <a:pt x="2501" y="705"/>
                    <a:pt x="2601" y="590"/>
                    <a:pt x="2702" y="478"/>
                  </a:cubicBezTo>
                  <a:cubicBezTo>
                    <a:pt x="2807" y="362"/>
                    <a:pt x="2799" y="182"/>
                    <a:pt x="2683" y="76"/>
                  </a:cubicBezTo>
                  <a:cubicBezTo>
                    <a:pt x="2628" y="26"/>
                    <a:pt x="2560" y="1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01;p64">
              <a:extLst>
                <a:ext uri="{FF2B5EF4-FFF2-40B4-BE49-F238E27FC236}">
                  <a16:creationId xmlns:a16="http://schemas.microsoft.com/office/drawing/2014/main" id="{FA310286-B97D-4738-A103-5F4763B1A877}"/>
                </a:ext>
              </a:extLst>
            </p:cNvPr>
            <p:cNvSpPr/>
            <p:nvPr/>
          </p:nvSpPr>
          <p:spPr>
            <a:xfrm>
              <a:off x="3737125" y="1063100"/>
              <a:ext cx="57375" cy="37700"/>
            </a:xfrm>
            <a:custGeom>
              <a:avLst/>
              <a:gdLst/>
              <a:ahLst/>
              <a:cxnLst/>
              <a:rect l="l" t="t" r="r" b="b"/>
              <a:pathLst>
                <a:path w="2295" h="1508" extrusionOk="0">
                  <a:moveTo>
                    <a:pt x="1968" y="1"/>
                  </a:moveTo>
                  <a:cubicBezTo>
                    <a:pt x="1930" y="1"/>
                    <a:pt x="1891" y="9"/>
                    <a:pt x="1855" y="25"/>
                  </a:cubicBezTo>
                  <a:cubicBezTo>
                    <a:pt x="1825" y="39"/>
                    <a:pt x="1110" y="371"/>
                    <a:pt x="229" y="987"/>
                  </a:cubicBezTo>
                  <a:cubicBezTo>
                    <a:pt x="0" y="1147"/>
                    <a:pt x="114" y="1507"/>
                    <a:pt x="394" y="1507"/>
                  </a:cubicBezTo>
                  <a:cubicBezTo>
                    <a:pt x="452" y="1507"/>
                    <a:pt x="509" y="1489"/>
                    <a:pt x="556" y="1456"/>
                  </a:cubicBezTo>
                  <a:cubicBezTo>
                    <a:pt x="1394" y="870"/>
                    <a:pt x="2088" y="547"/>
                    <a:pt x="2094" y="544"/>
                  </a:cubicBezTo>
                  <a:cubicBezTo>
                    <a:pt x="2234" y="476"/>
                    <a:pt x="2294" y="308"/>
                    <a:pt x="2229" y="167"/>
                  </a:cubicBezTo>
                  <a:cubicBezTo>
                    <a:pt x="2180" y="63"/>
                    <a:pt x="2077" y="1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02;p64">
              <a:extLst>
                <a:ext uri="{FF2B5EF4-FFF2-40B4-BE49-F238E27FC236}">
                  <a16:creationId xmlns:a16="http://schemas.microsoft.com/office/drawing/2014/main" id="{E2476FDC-9504-497B-B132-FBBECE82B1DF}"/>
                </a:ext>
              </a:extLst>
            </p:cNvPr>
            <p:cNvSpPr/>
            <p:nvPr/>
          </p:nvSpPr>
          <p:spPr>
            <a:xfrm>
              <a:off x="3843250" y="800975"/>
              <a:ext cx="25" cy="134775"/>
            </a:xfrm>
            <a:custGeom>
              <a:avLst/>
              <a:gdLst/>
              <a:ahLst/>
              <a:cxnLst/>
              <a:rect l="l" t="t" r="r" b="b"/>
              <a:pathLst>
                <a:path w="1" h="5391" extrusionOk="0">
                  <a:moveTo>
                    <a:pt x="1" y="1"/>
                  </a:moveTo>
                  <a:lnTo>
                    <a:pt x="1" y="539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03;p64">
              <a:extLst>
                <a:ext uri="{FF2B5EF4-FFF2-40B4-BE49-F238E27FC236}">
                  <a16:creationId xmlns:a16="http://schemas.microsoft.com/office/drawing/2014/main" id="{DB20E91D-5486-4537-B3F7-17049B448F03}"/>
                </a:ext>
              </a:extLst>
            </p:cNvPr>
            <p:cNvSpPr/>
            <p:nvPr/>
          </p:nvSpPr>
          <p:spPr>
            <a:xfrm>
              <a:off x="3836125" y="793825"/>
              <a:ext cx="14325" cy="149075"/>
            </a:xfrm>
            <a:custGeom>
              <a:avLst/>
              <a:gdLst/>
              <a:ahLst/>
              <a:cxnLst/>
              <a:rect l="l" t="t" r="r" b="b"/>
              <a:pathLst>
                <a:path w="573" h="5963" extrusionOk="0"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677"/>
                  </a:lnTo>
                  <a:cubicBezTo>
                    <a:pt x="0" y="5835"/>
                    <a:pt x="128" y="5963"/>
                    <a:pt x="286" y="5963"/>
                  </a:cubicBezTo>
                  <a:cubicBezTo>
                    <a:pt x="445" y="5963"/>
                    <a:pt x="573" y="5835"/>
                    <a:pt x="573" y="5677"/>
                  </a:cubicBezTo>
                  <a:lnTo>
                    <a:pt x="573" y="287"/>
                  </a:lnTo>
                  <a:cubicBezTo>
                    <a:pt x="573" y="129"/>
                    <a:pt x="445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604;p64">
              <a:extLst>
                <a:ext uri="{FF2B5EF4-FFF2-40B4-BE49-F238E27FC236}">
                  <a16:creationId xmlns:a16="http://schemas.microsoft.com/office/drawing/2014/main" id="{1CE86EE7-91C5-4675-9BA6-9509D5AE4AB0}"/>
                </a:ext>
              </a:extLst>
            </p:cNvPr>
            <p:cNvSpPr/>
            <p:nvPr/>
          </p:nvSpPr>
          <p:spPr>
            <a:xfrm>
              <a:off x="4035975" y="953200"/>
              <a:ext cx="77600" cy="68775"/>
            </a:xfrm>
            <a:custGeom>
              <a:avLst/>
              <a:gdLst/>
              <a:ahLst/>
              <a:cxnLst/>
              <a:rect l="l" t="t" r="r" b="b"/>
              <a:pathLst>
                <a:path w="3104" h="2751" extrusionOk="0">
                  <a:moveTo>
                    <a:pt x="1" y="2751"/>
                  </a:moveTo>
                  <a:lnTo>
                    <a:pt x="3103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605;p64">
              <a:extLst>
                <a:ext uri="{FF2B5EF4-FFF2-40B4-BE49-F238E27FC236}">
                  <a16:creationId xmlns:a16="http://schemas.microsoft.com/office/drawing/2014/main" id="{C88B00B2-CC1B-40C3-9E6E-1B22E354E903}"/>
                </a:ext>
              </a:extLst>
            </p:cNvPr>
            <p:cNvSpPr/>
            <p:nvPr/>
          </p:nvSpPr>
          <p:spPr>
            <a:xfrm>
              <a:off x="4026325" y="946025"/>
              <a:ext cx="95250" cy="83100"/>
            </a:xfrm>
            <a:custGeom>
              <a:avLst/>
              <a:gdLst/>
              <a:ahLst/>
              <a:cxnLst/>
              <a:rect l="l" t="t" r="r" b="b"/>
              <a:pathLst>
                <a:path w="3810" h="3324" extrusionOk="0">
                  <a:moveTo>
                    <a:pt x="3490" y="0"/>
                  </a:moveTo>
                  <a:cubicBezTo>
                    <a:pt x="3422" y="0"/>
                    <a:pt x="3354" y="24"/>
                    <a:pt x="3300" y="72"/>
                  </a:cubicBezTo>
                  <a:lnTo>
                    <a:pt x="197" y="2822"/>
                  </a:lnTo>
                  <a:cubicBezTo>
                    <a:pt x="1" y="2998"/>
                    <a:pt x="124" y="3322"/>
                    <a:pt x="388" y="3323"/>
                  </a:cubicBezTo>
                  <a:cubicBezTo>
                    <a:pt x="457" y="3323"/>
                    <a:pt x="525" y="3298"/>
                    <a:pt x="578" y="3250"/>
                  </a:cubicBezTo>
                  <a:lnTo>
                    <a:pt x="3680" y="501"/>
                  </a:lnTo>
                  <a:cubicBezTo>
                    <a:pt x="3798" y="396"/>
                    <a:pt x="3810" y="214"/>
                    <a:pt x="3705" y="96"/>
                  </a:cubicBezTo>
                  <a:cubicBezTo>
                    <a:pt x="3648" y="33"/>
                    <a:pt x="3569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606;p64">
              <a:extLst>
                <a:ext uri="{FF2B5EF4-FFF2-40B4-BE49-F238E27FC236}">
                  <a16:creationId xmlns:a16="http://schemas.microsoft.com/office/drawing/2014/main" id="{5F65C0C1-BC97-4A4C-984E-64E0ABC020C0}"/>
                </a:ext>
              </a:extLst>
            </p:cNvPr>
            <p:cNvSpPr/>
            <p:nvPr/>
          </p:nvSpPr>
          <p:spPr>
            <a:xfrm>
              <a:off x="4123125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0" y="1"/>
                  </a:moveTo>
                  <a:lnTo>
                    <a:pt x="4838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607;p64">
              <a:extLst>
                <a:ext uri="{FF2B5EF4-FFF2-40B4-BE49-F238E27FC236}">
                  <a16:creationId xmlns:a16="http://schemas.microsoft.com/office/drawing/2014/main" id="{A0801750-12B7-4285-A663-38428049E1E6}"/>
                </a:ext>
              </a:extLst>
            </p:cNvPr>
            <p:cNvSpPr/>
            <p:nvPr/>
          </p:nvSpPr>
          <p:spPr>
            <a:xfrm>
              <a:off x="4115950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7" y="0"/>
                  </a:moveTo>
                  <a:cubicBezTo>
                    <a:pt x="129" y="0"/>
                    <a:pt x="0" y="128"/>
                    <a:pt x="0" y="286"/>
                  </a:cubicBezTo>
                  <a:cubicBezTo>
                    <a:pt x="0" y="444"/>
                    <a:pt x="129" y="572"/>
                    <a:pt x="287" y="572"/>
                  </a:cubicBezTo>
                  <a:lnTo>
                    <a:pt x="5125" y="572"/>
                  </a:lnTo>
                  <a:cubicBezTo>
                    <a:pt x="5283" y="572"/>
                    <a:pt x="5411" y="444"/>
                    <a:pt x="5411" y="286"/>
                  </a:cubicBezTo>
                  <a:cubicBezTo>
                    <a:pt x="5411" y="128"/>
                    <a:pt x="5283" y="0"/>
                    <a:pt x="5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608;p64">
              <a:extLst>
                <a:ext uri="{FF2B5EF4-FFF2-40B4-BE49-F238E27FC236}">
                  <a16:creationId xmlns:a16="http://schemas.microsoft.com/office/drawing/2014/main" id="{9C10955B-E309-4B0A-AC75-49D436340F50}"/>
                </a:ext>
              </a:extLst>
            </p:cNvPr>
            <p:cNvSpPr/>
            <p:nvPr/>
          </p:nvSpPr>
          <p:spPr>
            <a:xfrm>
              <a:off x="3580100" y="953200"/>
              <a:ext cx="77575" cy="68775"/>
            </a:xfrm>
            <a:custGeom>
              <a:avLst/>
              <a:gdLst/>
              <a:ahLst/>
              <a:cxnLst/>
              <a:rect l="l" t="t" r="r" b="b"/>
              <a:pathLst>
                <a:path w="3103" h="2751" extrusionOk="0">
                  <a:moveTo>
                    <a:pt x="3103" y="2751"/>
                  </a:moveTo>
                  <a:lnTo>
                    <a:pt x="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09;p64">
              <a:extLst>
                <a:ext uri="{FF2B5EF4-FFF2-40B4-BE49-F238E27FC236}">
                  <a16:creationId xmlns:a16="http://schemas.microsoft.com/office/drawing/2014/main" id="{14A5F431-BB82-40E9-88AB-2B40300BD97A}"/>
                </a:ext>
              </a:extLst>
            </p:cNvPr>
            <p:cNvSpPr/>
            <p:nvPr/>
          </p:nvSpPr>
          <p:spPr>
            <a:xfrm>
              <a:off x="3572200" y="946100"/>
              <a:ext cx="95150" cy="83025"/>
            </a:xfrm>
            <a:custGeom>
              <a:avLst/>
              <a:gdLst/>
              <a:ahLst/>
              <a:cxnLst/>
              <a:rect l="l" t="t" r="r" b="b"/>
              <a:pathLst>
                <a:path w="3806" h="3321" extrusionOk="0">
                  <a:moveTo>
                    <a:pt x="319" y="0"/>
                  </a:moveTo>
                  <a:cubicBezTo>
                    <a:pt x="240" y="0"/>
                    <a:pt x="161" y="33"/>
                    <a:pt x="105" y="96"/>
                  </a:cubicBezTo>
                  <a:cubicBezTo>
                    <a:pt x="1" y="214"/>
                    <a:pt x="10" y="392"/>
                    <a:pt x="126" y="498"/>
                  </a:cubicBezTo>
                  <a:lnTo>
                    <a:pt x="3229" y="3247"/>
                  </a:lnTo>
                  <a:cubicBezTo>
                    <a:pt x="3282" y="3295"/>
                    <a:pt x="3348" y="3320"/>
                    <a:pt x="3419" y="3320"/>
                  </a:cubicBezTo>
                  <a:cubicBezTo>
                    <a:pt x="3681" y="3319"/>
                    <a:pt x="3806" y="2995"/>
                    <a:pt x="3608" y="2819"/>
                  </a:cubicBezTo>
                  <a:lnTo>
                    <a:pt x="506" y="69"/>
                  </a:lnTo>
                  <a:cubicBezTo>
                    <a:pt x="451" y="23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610;p64">
              <a:extLst>
                <a:ext uri="{FF2B5EF4-FFF2-40B4-BE49-F238E27FC236}">
                  <a16:creationId xmlns:a16="http://schemas.microsoft.com/office/drawing/2014/main" id="{10CC15C5-88DA-4FCC-8A06-231346EE67DF}"/>
                </a:ext>
              </a:extLst>
            </p:cNvPr>
            <p:cNvSpPr/>
            <p:nvPr/>
          </p:nvSpPr>
          <p:spPr>
            <a:xfrm>
              <a:off x="3449550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4839" y="1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611;p64">
              <a:extLst>
                <a:ext uri="{FF2B5EF4-FFF2-40B4-BE49-F238E27FC236}">
                  <a16:creationId xmlns:a16="http://schemas.microsoft.com/office/drawing/2014/main" id="{012CD698-1EF6-497C-88A2-DCE5F93CD16D}"/>
                </a:ext>
              </a:extLst>
            </p:cNvPr>
            <p:cNvSpPr/>
            <p:nvPr/>
          </p:nvSpPr>
          <p:spPr>
            <a:xfrm>
              <a:off x="3442375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cubicBezTo>
                    <a:pt x="1" y="444"/>
                    <a:pt x="129" y="572"/>
                    <a:pt x="288" y="572"/>
                  </a:cubicBezTo>
                  <a:lnTo>
                    <a:pt x="5126" y="572"/>
                  </a:lnTo>
                  <a:cubicBezTo>
                    <a:pt x="5284" y="572"/>
                    <a:pt x="5412" y="444"/>
                    <a:pt x="5412" y="286"/>
                  </a:cubicBezTo>
                  <a:cubicBezTo>
                    <a:pt x="5412" y="128"/>
                    <a:pt x="5284" y="0"/>
                    <a:pt x="5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612;p64">
              <a:extLst>
                <a:ext uri="{FF2B5EF4-FFF2-40B4-BE49-F238E27FC236}">
                  <a16:creationId xmlns:a16="http://schemas.microsoft.com/office/drawing/2014/main" id="{4B97F7E1-0BFD-4BDC-A736-7E10DC686160}"/>
                </a:ext>
              </a:extLst>
            </p:cNvPr>
            <p:cNvSpPr/>
            <p:nvPr/>
          </p:nvSpPr>
          <p:spPr>
            <a:xfrm>
              <a:off x="2166600" y="1616125"/>
              <a:ext cx="3358450" cy="2301150"/>
            </a:xfrm>
            <a:custGeom>
              <a:avLst/>
              <a:gdLst/>
              <a:ahLst/>
              <a:cxnLst/>
              <a:rect l="l" t="t" r="r" b="b"/>
              <a:pathLst>
                <a:path w="134338" h="92046" extrusionOk="0">
                  <a:moveTo>
                    <a:pt x="129" y="0"/>
                  </a:moveTo>
                  <a:cubicBezTo>
                    <a:pt x="59" y="0"/>
                    <a:pt x="1" y="58"/>
                    <a:pt x="1" y="129"/>
                  </a:cubicBezTo>
                  <a:lnTo>
                    <a:pt x="1" y="92046"/>
                  </a:lnTo>
                  <a:lnTo>
                    <a:pt x="134338" y="92046"/>
                  </a:lnTo>
                  <a:lnTo>
                    <a:pt x="134338" y="130"/>
                  </a:lnTo>
                  <a:cubicBezTo>
                    <a:pt x="134338" y="58"/>
                    <a:pt x="134280" y="2"/>
                    <a:pt x="134210" y="2"/>
                  </a:cubicBezTo>
                  <a:lnTo>
                    <a:pt x="129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613;p64">
              <a:extLst>
                <a:ext uri="{FF2B5EF4-FFF2-40B4-BE49-F238E27FC236}">
                  <a16:creationId xmlns:a16="http://schemas.microsoft.com/office/drawing/2014/main" id="{551EBDFF-C127-4754-A1A3-94016DC93E3C}"/>
                </a:ext>
              </a:extLst>
            </p:cNvPr>
            <p:cNvSpPr/>
            <p:nvPr/>
          </p:nvSpPr>
          <p:spPr>
            <a:xfrm>
              <a:off x="1662850" y="3917250"/>
              <a:ext cx="4365925" cy="1017275"/>
            </a:xfrm>
            <a:custGeom>
              <a:avLst/>
              <a:gdLst/>
              <a:ahLst/>
              <a:cxnLst/>
              <a:rect l="l" t="t" r="r" b="b"/>
              <a:pathLst>
                <a:path w="174637" h="40691" extrusionOk="0">
                  <a:moveTo>
                    <a:pt x="20151" y="1"/>
                  </a:moveTo>
                  <a:lnTo>
                    <a:pt x="1" y="40691"/>
                  </a:lnTo>
                  <a:lnTo>
                    <a:pt x="174637" y="40691"/>
                  </a:lnTo>
                  <a:lnTo>
                    <a:pt x="1544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614;p64">
              <a:extLst>
                <a:ext uri="{FF2B5EF4-FFF2-40B4-BE49-F238E27FC236}">
                  <a16:creationId xmlns:a16="http://schemas.microsoft.com/office/drawing/2014/main" id="{FD99868A-CFE0-4AC2-845B-E6B783A9C56F}"/>
                </a:ext>
              </a:extLst>
            </p:cNvPr>
            <p:cNvSpPr/>
            <p:nvPr/>
          </p:nvSpPr>
          <p:spPr>
            <a:xfrm>
              <a:off x="1654100" y="3910100"/>
              <a:ext cx="4383450" cy="1031600"/>
            </a:xfrm>
            <a:custGeom>
              <a:avLst/>
              <a:gdLst/>
              <a:ahLst/>
              <a:cxnLst/>
              <a:rect l="l" t="t" r="r" b="b"/>
              <a:pathLst>
                <a:path w="175338" h="41264" extrusionOk="0">
                  <a:moveTo>
                    <a:pt x="154660" y="574"/>
                  </a:moveTo>
                  <a:lnTo>
                    <a:pt x="174527" y="40691"/>
                  </a:lnTo>
                  <a:lnTo>
                    <a:pt x="812" y="40691"/>
                  </a:lnTo>
                  <a:lnTo>
                    <a:pt x="20679" y="574"/>
                  </a:lnTo>
                  <a:close/>
                  <a:moveTo>
                    <a:pt x="20501" y="1"/>
                  </a:moveTo>
                  <a:cubicBezTo>
                    <a:pt x="20393" y="1"/>
                    <a:pt x="20293" y="64"/>
                    <a:pt x="20245" y="161"/>
                  </a:cubicBezTo>
                  <a:lnTo>
                    <a:pt x="94" y="40851"/>
                  </a:lnTo>
                  <a:cubicBezTo>
                    <a:pt x="1" y="41041"/>
                    <a:pt x="139" y="41264"/>
                    <a:pt x="351" y="41264"/>
                  </a:cubicBezTo>
                  <a:lnTo>
                    <a:pt x="174987" y="41264"/>
                  </a:lnTo>
                  <a:cubicBezTo>
                    <a:pt x="175200" y="41264"/>
                    <a:pt x="175338" y="41041"/>
                    <a:pt x="175243" y="40851"/>
                  </a:cubicBezTo>
                  <a:lnTo>
                    <a:pt x="155094" y="161"/>
                  </a:lnTo>
                  <a:cubicBezTo>
                    <a:pt x="155046" y="64"/>
                    <a:pt x="154946" y="1"/>
                    <a:pt x="154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615;p64">
              <a:extLst>
                <a:ext uri="{FF2B5EF4-FFF2-40B4-BE49-F238E27FC236}">
                  <a16:creationId xmlns:a16="http://schemas.microsoft.com/office/drawing/2014/main" id="{E8855A53-A7B1-47B9-84BD-8C81B569BFC6}"/>
                </a:ext>
              </a:extLst>
            </p:cNvPr>
            <p:cNvSpPr/>
            <p:nvPr/>
          </p:nvSpPr>
          <p:spPr>
            <a:xfrm>
              <a:off x="2370050" y="1798375"/>
              <a:ext cx="2951550" cy="1936700"/>
            </a:xfrm>
            <a:custGeom>
              <a:avLst/>
              <a:gdLst/>
              <a:ahLst/>
              <a:cxnLst/>
              <a:rect l="l" t="t" r="r" b="b"/>
              <a:pathLst>
                <a:path w="118062" h="77468" extrusionOk="0">
                  <a:moveTo>
                    <a:pt x="1" y="0"/>
                  </a:moveTo>
                  <a:lnTo>
                    <a:pt x="1" y="77467"/>
                  </a:lnTo>
                  <a:lnTo>
                    <a:pt x="118062" y="77467"/>
                  </a:lnTo>
                  <a:lnTo>
                    <a:pt x="1180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616;p64">
              <a:extLst>
                <a:ext uri="{FF2B5EF4-FFF2-40B4-BE49-F238E27FC236}">
                  <a16:creationId xmlns:a16="http://schemas.microsoft.com/office/drawing/2014/main" id="{9B9A4AF4-F924-44C1-ADCC-DB6506F55C1A}"/>
                </a:ext>
              </a:extLst>
            </p:cNvPr>
            <p:cNvSpPr/>
            <p:nvPr/>
          </p:nvSpPr>
          <p:spPr>
            <a:xfrm>
              <a:off x="2362875" y="1791175"/>
              <a:ext cx="2965900" cy="1951075"/>
            </a:xfrm>
            <a:custGeom>
              <a:avLst/>
              <a:gdLst/>
              <a:ahLst/>
              <a:cxnLst/>
              <a:rect l="l" t="t" r="r" b="b"/>
              <a:pathLst>
                <a:path w="118636" h="78043" extrusionOk="0">
                  <a:moveTo>
                    <a:pt x="118063" y="574"/>
                  </a:moveTo>
                  <a:lnTo>
                    <a:pt x="118063" y="77470"/>
                  </a:lnTo>
                  <a:lnTo>
                    <a:pt x="574" y="77470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8"/>
                  </a:cubicBezTo>
                  <a:lnTo>
                    <a:pt x="1" y="77757"/>
                  </a:lnTo>
                  <a:cubicBezTo>
                    <a:pt x="1" y="77914"/>
                    <a:pt x="129" y="78042"/>
                    <a:pt x="288" y="78042"/>
                  </a:cubicBezTo>
                  <a:lnTo>
                    <a:pt x="118349" y="78042"/>
                  </a:lnTo>
                  <a:cubicBezTo>
                    <a:pt x="118508" y="78042"/>
                    <a:pt x="118636" y="77914"/>
                    <a:pt x="118636" y="77757"/>
                  </a:cubicBezTo>
                  <a:lnTo>
                    <a:pt x="118636" y="288"/>
                  </a:lnTo>
                  <a:cubicBezTo>
                    <a:pt x="118636" y="129"/>
                    <a:pt x="118508" y="1"/>
                    <a:pt x="118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617;p64">
              <a:extLst>
                <a:ext uri="{FF2B5EF4-FFF2-40B4-BE49-F238E27FC236}">
                  <a16:creationId xmlns:a16="http://schemas.microsoft.com/office/drawing/2014/main" id="{D4C1A745-5443-4EE4-A2D3-9555291E69DD}"/>
                </a:ext>
              </a:extLst>
            </p:cNvPr>
            <p:cNvSpPr/>
            <p:nvPr/>
          </p:nvSpPr>
          <p:spPr>
            <a:xfrm>
              <a:off x="2435450" y="1846625"/>
              <a:ext cx="2824625" cy="100725"/>
            </a:xfrm>
            <a:custGeom>
              <a:avLst/>
              <a:gdLst/>
              <a:ahLst/>
              <a:cxnLst/>
              <a:rect l="l" t="t" r="r" b="b"/>
              <a:pathLst>
                <a:path w="112985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112984" y="4028"/>
                  </a:lnTo>
                  <a:lnTo>
                    <a:pt x="112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618;p64">
              <a:extLst>
                <a:ext uri="{FF2B5EF4-FFF2-40B4-BE49-F238E27FC236}">
                  <a16:creationId xmlns:a16="http://schemas.microsoft.com/office/drawing/2014/main" id="{20EBEF70-A83B-46BD-A14F-C2F13649BA6B}"/>
                </a:ext>
              </a:extLst>
            </p:cNvPr>
            <p:cNvSpPr/>
            <p:nvPr/>
          </p:nvSpPr>
          <p:spPr>
            <a:xfrm>
              <a:off x="2428275" y="1839475"/>
              <a:ext cx="2838925" cy="115000"/>
            </a:xfrm>
            <a:custGeom>
              <a:avLst/>
              <a:gdLst/>
              <a:ahLst/>
              <a:cxnLst/>
              <a:rect l="l" t="t" r="r" b="b"/>
              <a:pathLst>
                <a:path w="113557" h="4600" extrusionOk="0">
                  <a:moveTo>
                    <a:pt x="112984" y="572"/>
                  </a:moveTo>
                  <a:lnTo>
                    <a:pt x="112984" y="4027"/>
                  </a:lnTo>
                  <a:lnTo>
                    <a:pt x="572" y="4027"/>
                  </a:lnTo>
                  <a:lnTo>
                    <a:pt x="573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113271" y="4600"/>
                  </a:lnTo>
                  <a:cubicBezTo>
                    <a:pt x="113429" y="4600"/>
                    <a:pt x="113557" y="4472"/>
                    <a:pt x="113557" y="4314"/>
                  </a:cubicBezTo>
                  <a:lnTo>
                    <a:pt x="113557" y="286"/>
                  </a:lnTo>
                  <a:cubicBezTo>
                    <a:pt x="113557" y="128"/>
                    <a:pt x="113429" y="0"/>
                    <a:pt x="113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619;p64">
              <a:extLst>
                <a:ext uri="{FF2B5EF4-FFF2-40B4-BE49-F238E27FC236}">
                  <a16:creationId xmlns:a16="http://schemas.microsoft.com/office/drawing/2014/main" id="{81D32258-D5B0-44ED-8E89-81D37B783659}"/>
                </a:ext>
              </a:extLst>
            </p:cNvPr>
            <p:cNvSpPr/>
            <p:nvPr/>
          </p:nvSpPr>
          <p:spPr>
            <a:xfrm>
              <a:off x="5022300" y="1846625"/>
              <a:ext cx="237775" cy="100725"/>
            </a:xfrm>
            <a:custGeom>
              <a:avLst/>
              <a:gdLst/>
              <a:ahLst/>
              <a:cxnLst/>
              <a:rect l="l" t="t" r="r" b="b"/>
              <a:pathLst>
                <a:path w="9511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9510" y="4028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620;p64">
              <a:extLst>
                <a:ext uri="{FF2B5EF4-FFF2-40B4-BE49-F238E27FC236}">
                  <a16:creationId xmlns:a16="http://schemas.microsoft.com/office/drawing/2014/main" id="{AC2BEA05-AA8B-4D17-9A82-95DAE93A58F4}"/>
                </a:ext>
              </a:extLst>
            </p:cNvPr>
            <p:cNvSpPr/>
            <p:nvPr/>
          </p:nvSpPr>
          <p:spPr>
            <a:xfrm>
              <a:off x="5015125" y="1839475"/>
              <a:ext cx="252075" cy="115000"/>
            </a:xfrm>
            <a:custGeom>
              <a:avLst/>
              <a:gdLst/>
              <a:ahLst/>
              <a:cxnLst/>
              <a:rect l="l" t="t" r="r" b="b"/>
              <a:pathLst>
                <a:path w="10083" h="4600" extrusionOk="0">
                  <a:moveTo>
                    <a:pt x="9511" y="572"/>
                  </a:moveTo>
                  <a:lnTo>
                    <a:pt x="9511" y="4027"/>
                  </a:lnTo>
                  <a:lnTo>
                    <a:pt x="574" y="4027"/>
                  </a:lnTo>
                  <a:lnTo>
                    <a:pt x="574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9797" y="4600"/>
                  </a:lnTo>
                  <a:cubicBezTo>
                    <a:pt x="9955" y="4600"/>
                    <a:pt x="10083" y="4472"/>
                    <a:pt x="10083" y="4314"/>
                  </a:cubicBezTo>
                  <a:lnTo>
                    <a:pt x="10083" y="286"/>
                  </a:lnTo>
                  <a:cubicBezTo>
                    <a:pt x="10083" y="128"/>
                    <a:pt x="9955" y="0"/>
                    <a:pt x="9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21;p64">
              <a:extLst>
                <a:ext uri="{FF2B5EF4-FFF2-40B4-BE49-F238E27FC236}">
                  <a16:creationId xmlns:a16="http://schemas.microsoft.com/office/drawing/2014/main" id="{91812E2C-67FF-425D-982C-04704AF5192E}"/>
                </a:ext>
              </a:extLst>
            </p:cNvPr>
            <p:cNvSpPr/>
            <p:nvPr/>
          </p:nvSpPr>
          <p:spPr>
            <a:xfrm>
              <a:off x="3522350" y="4115325"/>
              <a:ext cx="189225" cy="123975"/>
            </a:xfrm>
            <a:custGeom>
              <a:avLst/>
              <a:gdLst/>
              <a:ahLst/>
              <a:cxnLst/>
              <a:rect l="l" t="t" r="r" b="b"/>
              <a:pathLst>
                <a:path w="7569" h="4959" extrusionOk="0">
                  <a:moveTo>
                    <a:pt x="471" y="0"/>
                  </a:moveTo>
                  <a:lnTo>
                    <a:pt x="1" y="4959"/>
                  </a:lnTo>
                  <a:lnTo>
                    <a:pt x="7335" y="495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22;p64">
              <a:extLst>
                <a:ext uri="{FF2B5EF4-FFF2-40B4-BE49-F238E27FC236}">
                  <a16:creationId xmlns:a16="http://schemas.microsoft.com/office/drawing/2014/main" id="{68265E5C-3579-481B-8519-92618671ED67}"/>
                </a:ext>
              </a:extLst>
            </p:cNvPr>
            <p:cNvSpPr/>
            <p:nvPr/>
          </p:nvSpPr>
          <p:spPr>
            <a:xfrm>
              <a:off x="3514825" y="4108175"/>
              <a:ext cx="204075" cy="138275"/>
            </a:xfrm>
            <a:custGeom>
              <a:avLst/>
              <a:gdLst/>
              <a:ahLst/>
              <a:cxnLst/>
              <a:rect l="l" t="t" r="r" b="b"/>
              <a:pathLst>
                <a:path w="8163" h="5531" extrusionOk="0">
                  <a:moveTo>
                    <a:pt x="7569" y="573"/>
                  </a:moveTo>
                  <a:lnTo>
                    <a:pt x="7363" y="4958"/>
                  </a:lnTo>
                  <a:lnTo>
                    <a:pt x="616" y="4958"/>
                  </a:lnTo>
                  <a:lnTo>
                    <a:pt x="1031" y="573"/>
                  </a:lnTo>
                  <a:close/>
                  <a:moveTo>
                    <a:pt x="771" y="0"/>
                  </a:moveTo>
                  <a:cubicBezTo>
                    <a:pt x="623" y="0"/>
                    <a:pt x="500" y="112"/>
                    <a:pt x="486" y="259"/>
                  </a:cubicBezTo>
                  <a:lnTo>
                    <a:pt x="16" y="5218"/>
                  </a:lnTo>
                  <a:cubicBezTo>
                    <a:pt x="1" y="5386"/>
                    <a:pt x="133" y="5530"/>
                    <a:pt x="302" y="5530"/>
                  </a:cubicBezTo>
                  <a:lnTo>
                    <a:pt x="7636" y="5530"/>
                  </a:lnTo>
                  <a:cubicBezTo>
                    <a:pt x="7789" y="5530"/>
                    <a:pt x="7914" y="5410"/>
                    <a:pt x="7922" y="5258"/>
                  </a:cubicBezTo>
                  <a:lnTo>
                    <a:pt x="8155" y="299"/>
                  </a:lnTo>
                  <a:cubicBezTo>
                    <a:pt x="8163" y="136"/>
                    <a:pt x="8032" y="0"/>
                    <a:pt x="7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23;p64">
              <a:extLst>
                <a:ext uri="{FF2B5EF4-FFF2-40B4-BE49-F238E27FC236}">
                  <a16:creationId xmlns:a16="http://schemas.microsoft.com/office/drawing/2014/main" id="{F69F66F8-A67C-46E4-B4ED-1DB7ADCFF771}"/>
                </a:ext>
              </a:extLst>
            </p:cNvPr>
            <p:cNvSpPr/>
            <p:nvPr/>
          </p:nvSpPr>
          <p:spPr>
            <a:xfrm>
              <a:off x="3889025" y="4115325"/>
              <a:ext cx="183500" cy="123975"/>
            </a:xfrm>
            <a:custGeom>
              <a:avLst/>
              <a:gdLst/>
              <a:ahLst/>
              <a:cxnLst/>
              <a:rect l="l" t="t" r="r" b="b"/>
              <a:pathLst>
                <a:path w="7340" h="4959" extrusionOk="0">
                  <a:moveTo>
                    <a:pt x="0" y="0"/>
                  </a:moveTo>
                  <a:lnTo>
                    <a:pt x="4" y="4959"/>
                  </a:lnTo>
                  <a:lnTo>
                    <a:pt x="7340" y="4959"/>
                  </a:lnTo>
                  <a:lnTo>
                    <a:pt x="7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624;p64">
              <a:extLst>
                <a:ext uri="{FF2B5EF4-FFF2-40B4-BE49-F238E27FC236}">
                  <a16:creationId xmlns:a16="http://schemas.microsoft.com/office/drawing/2014/main" id="{C910208C-5DDB-4219-B1CD-AE01B7792B4D}"/>
                </a:ext>
              </a:extLst>
            </p:cNvPr>
            <p:cNvSpPr/>
            <p:nvPr/>
          </p:nvSpPr>
          <p:spPr>
            <a:xfrm>
              <a:off x="3881825" y="4108175"/>
              <a:ext cx="198050" cy="138275"/>
            </a:xfrm>
            <a:custGeom>
              <a:avLst/>
              <a:gdLst/>
              <a:ahLst/>
              <a:cxnLst/>
              <a:rect l="l" t="t" r="r" b="b"/>
              <a:pathLst>
                <a:path w="7922" h="5531" extrusionOk="0">
                  <a:moveTo>
                    <a:pt x="7112" y="573"/>
                  </a:moveTo>
                  <a:lnTo>
                    <a:pt x="7328" y="4958"/>
                  </a:lnTo>
                  <a:lnTo>
                    <a:pt x="579" y="4958"/>
                  </a:lnTo>
                  <a:lnTo>
                    <a:pt x="574" y="573"/>
                  </a:lnTo>
                  <a:close/>
                  <a:moveTo>
                    <a:pt x="288" y="0"/>
                  </a:moveTo>
                  <a:cubicBezTo>
                    <a:pt x="129" y="0"/>
                    <a:pt x="1" y="129"/>
                    <a:pt x="1" y="286"/>
                  </a:cubicBezTo>
                  <a:lnTo>
                    <a:pt x="6" y="5243"/>
                  </a:lnTo>
                  <a:cubicBezTo>
                    <a:pt x="6" y="5402"/>
                    <a:pt x="134" y="5530"/>
                    <a:pt x="292" y="5530"/>
                  </a:cubicBezTo>
                  <a:lnTo>
                    <a:pt x="7626" y="5530"/>
                  </a:lnTo>
                  <a:cubicBezTo>
                    <a:pt x="7790" y="5530"/>
                    <a:pt x="7921" y="5393"/>
                    <a:pt x="7912" y="5231"/>
                  </a:cubicBezTo>
                  <a:lnTo>
                    <a:pt x="7670" y="272"/>
                  </a:lnTo>
                  <a:cubicBezTo>
                    <a:pt x="7663" y="120"/>
                    <a:pt x="7538" y="0"/>
                    <a:pt x="7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625;p64">
              <a:extLst>
                <a:ext uri="{FF2B5EF4-FFF2-40B4-BE49-F238E27FC236}">
                  <a16:creationId xmlns:a16="http://schemas.microsoft.com/office/drawing/2014/main" id="{70EA78A2-2F17-4309-A166-EE118E835BE7}"/>
                </a:ext>
              </a:extLst>
            </p:cNvPr>
            <p:cNvSpPr/>
            <p:nvPr/>
          </p:nvSpPr>
          <p:spPr>
            <a:xfrm>
              <a:off x="4989425" y="4234404"/>
              <a:ext cx="227925" cy="132550"/>
            </a:xfrm>
            <a:custGeom>
              <a:avLst/>
              <a:gdLst/>
              <a:ahLst/>
              <a:cxnLst/>
              <a:rect l="l" t="t" r="r" b="b"/>
              <a:pathLst>
                <a:path w="9117" h="5302" extrusionOk="0">
                  <a:moveTo>
                    <a:pt x="1" y="1"/>
                  </a:moveTo>
                  <a:lnTo>
                    <a:pt x="1529" y="5301"/>
                  </a:lnTo>
                  <a:lnTo>
                    <a:pt x="9117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626;p64">
              <a:extLst>
                <a:ext uri="{FF2B5EF4-FFF2-40B4-BE49-F238E27FC236}">
                  <a16:creationId xmlns:a16="http://schemas.microsoft.com/office/drawing/2014/main" id="{B48E463E-1E35-487E-B5C4-B2BD3A1EC165}"/>
                </a:ext>
              </a:extLst>
            </p:cNvPr>
            <p:cNvSpPr/>
            <p:nvPr/>
          </p:nvSpPr>
          <p:spPr>
            <a:xfrm>
              <a:off x="4981225" y="4232100"/>
              <a:ext cx="244450" cy="146900"/>
            </a:xfrm>
            <a:custGeom>
              <a:avLst/>
              <a:gdLst/>
              <a:ahLst/>
              <a:cxnLst/>
              <a:rect l="l" t="t" r="r" b="b"/>
              <a:pathLst>
                <a:path w="9778" h="5876" extrusionOk="0">
                  <a:moveTo>
                    <a:pt x="7458" y="573"/>
                  </a:moveTo>
                  <a:lnTo>
                    <a:pt x="9047" y="5302"/>
                  </a:lnTo>
                  <a:lnTo>
                    <a:pt x="2072" y="5302"/>
                  </a:lnTo>
                  <a:lnTo>
                    <a:pt x="708" y="573"/>
                  </a:lnTo>
                  <a:close/>
                  <a:moveTo>
                    <a:pt x="328" y="1"/>
                  </a:moveTo>
                  <a:cubicBezTo>
                    <a:pt x="138" y="1"/>
                    <a:pt x="1" y="184"/>
                    <a:pt x="53" y="367"/>
                  </a:cubicBezTo>
                  <a:lnTo>
                    <a:pt x="1581" y="5668"/>
                  </a:lnTo>
                  <a:cubicBezTo>
                    <a:pt x="1616" y="5791"/>
                    <a:pt x="1728" y="5875"/>
                    <a:pt x="1857" y="5875"/>
                  </a:cubicBezTo>
                  <a:lnTo>
                    <a:pt x="9445" y="5875"/>
                  </a:lnTo>
                  <a:cubicBezTo>
                    <a:pt x="9445" y="5875"/>
                    <a:pt x="9446" y="5875"/>
                    <a:pt x="9447" y="5875"/>
                  </a:cubicBezTo>
                  <a:cubicBezTo>
                    <a:pt x="9642" y="5875"/>
                    <a:pt x="9778" y="5684"/>
                    <a:pt x="9715" y="5499"/>
                  </a:cubicBezTo>
                  <a:lnTo>
                    <a:pt x="7935" y="195"/>
                  </a:lnTo>
                  <a:cubicBezTo>
                    <a:pt x="7895" y="79"/>
                    <a:pt x="7786" y="1"/>
                    <a:pt x="7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627;p64">
              <a:extLst>
                <a:ext uri="{FF2B5EF4-FFF2-40B4-BE49-F238E27FC236}">
                  <a16:creationId xmlns:a16="http://schemas.microsoft.com/office/drawing/2014/main" id="{E0D7F1B4-02EB-4D62-9C3C-2299921E6954}"/>
                </a:ext>
              </a:extLst>
            </p:cNvPr>
            <p:cNvSpPr/>
            <p:nvPr/>
          </p:nvSpPr>
          <p:spPr>
            <a:xfrm>
              <a:off x="3338950" y="4115325"/>
              <a:ext cx="195200" cy="123975"/>
            </a:xfrm>
            <a:custGeom>
              <a:avLst/>
              <a:gdLst/>
              <a:ahLst/>
              <a:cxnLst/>
              <a:rect l="l" t="t" r="r" b="b"/>
              <a:pathLst>
                <a:path w="7808" h="4959" extrusionOk="0">
                  <a:moveTo>
                    <a:pt x="708" y="0"/>
                  </a:moveTo>
                  <a:lnTo>
                    <a:pt x="1" y="4959"/>
                  </a:lnTo>
                  <a:lnTo>
                    <a:pt x="7337" y="4959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628;p64">
              <a:extLst>
                <a:ext uri="{FF2B5EF4-FFF2-40B4-BE49-F238E27FC236}">
                  <a16:creationId xmlns:a16="http://schemas.microsoft.com/office/drawing/2014/main" id="{B1A75292-0D7D-437D-B79C-105CAB8096C2}"/>
                </a:ext>
              </a:extLst>
            </p:cNvPr>
            <p:cNvSpPr/>
            <p:nvPr/>
          </p:nvSpPr>
          <p:spPr>
            <a:xfrm>
              <a:off x="3331275" y="4108175"/>
              <a:ext cx="210400" cy="138275"/>
            </a:xfrm>
            <a:custGeom>
              <a:avLst/>
              <a:gdLst/>
              <a:ahLst/>
              <a:cxnLst/>
              <a:rect l="l" t="t" r="r" b="b"/>
              <a:pathLst>
                <a:path w="8416" h="5531" extrusionOk="0">
                  <a:moveTo>
                    <a:pt x="7799" y="573"/>
                  </a:moveTo>
                  <a:lnTo>
                    <a:pt x="7384" y="4958"/>
                  </a:lnTo>
                  <a:lnTo>
                    <a:pt x="637" y="4958"/>
                  </a:lnTo>
                  <a:lnTo>
                    <a:pt x="1263" y="573"/>
                  </a:lnTo>
                  <a:close/>
                  <a:moveTo>
                    <a:pt x="8116" y="0"/>
                  </a:moveTo>
                  <a:cubicBezTo>
                    <a:pt x="8115" y="0"/>
                    <a:pt x="8115" y="0"/>
                    <a:pt x="8114" y="0"/>
                  </a:cubicBezTo>
                  <a:lnTo>
                    <a:pt x="1015" y="0"/>
                  </a:lnTo>
                  <a:cubicBezTo>
                    <a:pt x="872" y="0"/>
                    <a:pt x="751" y="104"/>
                    <a:pt x="732" y="247"/>
                  </a:cubicBezTo>
                  <a:lnTo>
                    <a:pt x="25" y="5204"/>
                  </a:lnTo>
                  <a:cubicBezTo>
                    <a:pt x="0" y="5377"/>
                    <a:pt x="134" y="5530"/>
                    <a:pt x="308" y="5530"/>
                  </a:cubicBezTo>
                  <a:lnTo>
                    <a:pt x="7644" y="5530"/>
                  </a:lnTo>
                  <a:cubicBezTo>
                    <a:pt x="7791" y="5530"/>
                    <a:pt x="7914" y="5418"/>
                    <a:pt x="7928" y="5272"/>
                  </a:cubicBezTo>
                  <a:lnTo>
                    <a:pt x="8399" y="313"/>
                  </a:lnTo>
                  <a:cubicBezTo>
                    <a:pt x="8415" y="146"/>
                    <a:pt x="8283" y="0"/>
                    <a:pt x="8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629;p64">
              <a:extLst>
                <a:ext uri="{FF2B5EF4-FFF2-40B4-BE49-F238E27FC236}">
                  <a16:creationId xmlns:a16="http://schemas.microsoft.com/office/drawing/2014/main" id="{E1E9E13F-250D-4405-A0DC-3487D91FED26}"/>
                </a:ext>
              </a:extLst>
            </p:cNvPr>
            <p:cNvSpPr/>
            <p:nvPr/>
          </p:nvSpPr>
          <p:spPr>
            <a:xfrm>
              <a:off x="2972175" y="4115325"/>
              <a:ext cx="207075" cy="123975"/>
            </a:xfrm>
            <a:custGeom>
              <a:avLst/>
              <a:gdLst/>
              <a:ahLst/>
              <a:cxnLst/>
              <a:rect l="l" t="t" r="r" b="b"/>
              <a:pathLst>
                <a:path w="8283" h="4959" extrusionOk="0">
                  <a:moveTo>
                    <a:pt x="1183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630;p64">
              <a:extLst>
                <a:ext uri="{FF2B5EF4-FFF2-40B4-BE49-F238E27FC236}">
                  <a16:creationId xmlns:a16="http://schemas.microsoft.com/office/drawing/2014/main" id="{55942BFD-0FBE-41E3-BDA3-60FA36DD7D0F}"/>
                </a:ext>
              </a:extLst>
            </p:cNvPr>
            <p:cNvSpPr/>
            <p:nvPr/>
          </p:nvSpPr>
          <p:spPr>
            <a:xfrm>
              <a:off x="2964175" y="4108175"/>
              <a:ext cx="222925" cy="138275"/>
            </a:xfrm>
            <a:custGeom>
              <a:avLst/>
              <a:gdLst/>
              <a:ahLst/>
              <a:cxnLst/>
              <a:rect l="l" t="t" r="r" b="b"/>
              <a:pathLst>
                <a:path w="8917" h="5531" extrusionOk="0">
                  <a:moveTo>
                    <a:pt x="8256" y="573"/>
                  </a:moveTo>
                  <a:lnTo>
                    <a:pt x="7420" y="4958"/>
                  </a:lnTo>
                  <a:lnTo>
                    <a:pt x="683" y="4958"/>
                  </a:lnTo>
                  <a:lnTo>
                    <a:pt x="1729" y="573"/>
                  </a:lnTo>
                  <a:close/>
                  <a:moveTo>
                    <a:pt x="1503" y="0"/>
                  </a:moveTo>
                  <a:cubicBezTo>
                    <a:pt x="1371" y="0"/>
                    <a:pt x="1256" y="91"/>
                    <a:pt x="1225" y="221"/>
                  </a:cubicBezTo>
                  <a:lnTo>
                    <a:pt x="42" y="5178"/>
                  </a:lnTo>
                  <a:cubicBezTo>
                    <a:pt x="0" y="5357"/>
                    <a:pt x="136" y="5530"/>
                    <a:pt x="321" y="5530"/>
                  </a:cubicBezTo>
                  <a:lnTo>
                    <a:pt x="7656" y="5530"/>
                  </a:lnTo>
                  <a:cubicBezTo>
                    <a:pt x="7793" y="5530"/>
                    <a:pt x="7911" y="5433"/>
                    <a:pt x="7937" y="5299"/>
                  </a:cubicBezTo>
                  <a:lnTo>
                    <a:pt x="8883" y="340"/>
                  </a:lnTo>
                  <a:cubicBezTo>
                    <a:pt x="8916" y="165"/>
                    <a:pt x="8780" y="0"/>
                    <a:pt x="8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631;p64">
              <a:extLst>
                <a:ext uri="{FF2B5EF4-FFF2-40B4-BE49-F238E27FC236}">
                  <a16:creationId xmlns:a16="http://schemas.microsoft.com/office/drawing/2014/main" id="{5EC2A10A-430C-4DE4-A383-1C3EB331987B}"/>
                </a:ext>
              </a:extLst>
            </p:cNvPr>
            <p:cNvSpPr/>
            <p:nvPr/>
          </p:nvSpPr>
          <p:spPr>
            <a:xfrm>
              <a:off x="4598800" y="4110454"/>
              <a:ext cx="207275" cy="123975"/>
            </a:xfrm>
            <a:custGeom>
              <a:avLst/>
              <a:gdLst/>
              <a:ahLst/>
              <a:cxnLst/>
              <a:rect l="l" t="t" r="r" b="b"/>
              <a:pathLst>
                <a:path w="8291" h="4959" extrusionOk="0">
                  <a:moveTo>
                    <a:pt x="1" y="0"/>
                  </a:moveTo>
                  <a:lnTo>
                    <a:pt x="954" y="4959"/>
                  </a:lnTo>
                  <a:lnTo>
                    <a:pt x="8290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632;p64">
              <a:extLst>
                <a:ext uri="{FF2B5EF4-FFF2-40B4-BE49-F238E27FC236}">
                  <a16:creationId xmlns:a16="http://schemas.microsoft.com/office/drawing/2014/main" id="{16797CDC-31D9-4562-BF1F-E8F2D2EE0BB5}"/>
                </a:ext>
              </a:extLst>
            </p:cNvPr>
            <p:cNvSpPr/>
            <p:nvPr/>
          </p:nvSpPr>
          <p:spPr>
            <a:xfrm>
              <a:off x="4590925" y="4108175"/>
              <a:ext cx="223150" cy="138275"/>
            </a:xfrm>
            <a:custGeom>
              <a:avLst/>
              <a:gdLst/>
              <a:ahLst/>
              <a:cxnLst/>
              <a:rect l="l" t="t" r="r" b="b"/>
              <a:pathLst>
                <a:path w="8926" h="5531" extrusionOk="0">
                  <a:moveTo>
                    <a:pt x="7188" y="572"/>
                  </a:moveTo>
                  <a:lnTo>
                    <a:pt x="8241" y="4958"/>
                  </a:lnTo>
                  <a:lnTo>
                    <a:pt x="1507" y="4958"/>
                  </a:lnTo>
                  <a:lnTo>
                    <a:pt x="662" y="572"/>
                  </a:lnTo>
                  <a:close/>
                  <a:moveTo>
                    <a:pt x="316" y="0"/>
                  </a:moveTo>
                  <a:cubicBezTo>
                    <a:pt x="135" y="0"/>
                    <a:pt x="1" y="165"/>
                    <a:pt x="34" y="340"/>
                  </a:cubicBezTo>
                  <a:lnTo>
                    <a:pt x="989" y="5299"/>
                  </a:lnTo>
                  <a:cubicBezTo>
                    <a:pt x="1014" y="5433"/>
                    <a:pt x="1132" y="5530"/>
                    <a:pt x="1269" y="5530"/>
                  </a:cubicBezTo>
                  <a:lnTo>
                    <a:pt x="8605" y="5530"/>
                  </a:lnTo>
                  <a:lnTo>
                    <a:pt x="8605" y="5529"/>
                  </a:lnTo>
                  <a:cubicBezTo>
                    <a:pt x="8790" y="5529"/>
                    <a:pt x="8926" y="5357"/>
                    <a:pt x="8883" y="5177"/>
                  </a:cubicBezTo>
                  <a:lnTo>
                    <a:pt x="7691" y="220"/>
                  </a:lnTo>
                  <a:cubicBezTo>
                    <a:pt x="7661" y="90"/>
                    <a:pt x="7545" y="0"/>
                    <a:pt x="7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633;p64">
              <a:extLst>
                <a:ext uri="{FF2B5EF4-FFF2-40B4-BE49-F238E27FC236}">
                  <a16:creationId xmlns:a16="http://schemas.microsoft.com/office/drawing/2014/main" id="{9FE960AE-7EFD-4CAA-804A-21ABC9723D7D}"/>
                </a:ext>
              </a:extLst>
            </p:cNvPr>
            <p:cNvSpPr/>
            <p:nvPr/>
          </p:nvSpPr>
          <p:spPr>
            <a:xfrm>
              <a:off x="4776250" y="4110454"/>
              <a:ext cx="213200" cy="123975"/>
            </a:xfrm>
            <a:custGeom>
              <a:avLst/>
              <a:gdLst/>
              <a:ahLst/>
              <a:cxnLst/>
              <a:rect l="l" t="t" r="r" b="b"/>
              <a:pathLst>
                <a:path w="8528" h="4959" extrusionOk="0">
                  <a:moveTo>
                    <a:pt x="0" y="0"/>
                  </a:moveTo>
                  <a:lnTo>
                    <a:pt x="1192" y="4959"/>
                  </a:lnTo>
                  <a:lnTo>
                    <a:pt x="852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634;p64">
              <a:extLst>
                <a:ext uri="{FF2B5EF4-FFF2-40B4-BE49-F238E27FC236}">
                  <a16:creationId xmlns:a16="http://schemas.microsoft.com/office/drawing/2014/main" id="{EB2816CE-B2E5-496D-A656-E409E5650DD7}"/>
                </a:ext>
              </a:extLst>
            </p:cNvPr>
            <p:cNvSpPr/>
            <p:nvPr/>
          </p:nvSpPr>
          <p:spPr>
            <a:xfrm>
              <a:off x="4768225" y="4108175"/>
              <a:ext cx="229425" cy="138275"/>
            </a:xfrm>
            <a:custGeom>
              <a:avLst/>
              <a:gdLst/>
              <a:ahLst/>
              <a:cxnLst/>
              <a:rect l="l" t="t" r="r" b="b"/>
              <a:pathLst>
                <a:path w="9177" h="5531" extrusionOk="0">
                  <a:moveTo>
                    <a:pt x="7205" y="573"/>
                  </a:moveTo>
                  <a:lnTo>
                    <a:pt x="8468" y="4958"/>
                  </a:lnTo>
                  <a:lnTo>
                    <a:pt x="1739" y="4958"/>
                  </a:lnTo>
                  <a:lnTo>
                    <a:pt x="684" y="573"/>
                  </a:lnTo>
                  <a:close/>
                  <a:moveTo>
                    <a:pt x="321" y="0"/>
                  </a:moveTo>
                  <a:cubicBezTo>
                    <a:pt x="137" y="0"/>
                    <a:pt x="1" y="174"/>
                    <a:pt x="43" y="353"/>
                  </a:cubicBezTo>
                  <a:lnTo>
                    <a:pt x="1235" y="5311"/>
                  </a:lnTo>
                  <a:cubicBezTo>
                    <a:pt x="1266" y="5439"/>
                    <a:pt x="1381" y="5530"/>
                    <a:pt x="1513" y="5530"/>
                  </a:cubicBezTo>
                  <a:lnTo>
                    <a:pt x="8849" y="5530"/>
                  </a:lnTo>
                  <a:cubicBezTo>
                    <a:pt x="9039" y="5530"/>
                    <a:pt x="9177" y="5348"/>
                    <a:pt x="9123" y="5165"/>
                  </a:cubicBezTo>
                  <a:lnTo>
                    <a:pt x="7695" y="208"/>
                  </a:lnTo>
                  <a:cubicBezTo>
                    <a:pt x="7660" y="85"/>
                    <a:pt x="7547" y="0"/>
                    <a:pt x="7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635;p64">
              <a:extLst>
                <a:ext uri="{FF2B5EF4-FFF2-40B4-BE49-F238E27FC236}">
                  <a16:creationId xmlns:a16="http://schemas.microsoft.com/office/drawing/2014/main" id="{05E0A7B5-03CD-4510-8133-483D18E18770}"/>
                </a:ext>
              </a:extLst>
            </p:cNvPr>
            <p:cNvSpPr/>
            <p:nvPr/>
          </p:nvSpPr>
          <p:spPr>
            <a:xfrm>
              <a:off x="2788825" y="4115325"/>
              <a:ext cx="212950" cy="123975"/>
            </a:xfrm>
            <a:custGeom>
              <a:avLst/>
              <a:gdLst/>
              <a:ahLst/>
              <a:cxnLst/>
              <a:rect l="l" t="t" r="r" b="b"/>
              <a:pathLst>
                <a:path w="8518" h="4959" extrusionOk="0">
                  <a:moveTo>
                    <a:pt x="1420" y="0"/>
                  </a:moveTo>
                  <a:lnTo>
                    <a:pt x="0" y="4959"/>
                  </a:lnTo>
                  <a:lnTo>
                    <a:pt x="7335" y="495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636;p64">
              <a:extLst>
                <a:ext uri="{FF2B5EF4-FFF2-40B4-BE49-F238E27FC236}">
                  <a16:creationId xmlns:a16="http://schemas.microsoft.com/office/drawing/2014/main" id="{67D62913-9C7E-4BD5-940B-524526F32E08}"/>
                </a:ext>
              </a:extLst>
            </p:cNvPr>
            <p:cNvSpPr/>
            <p:nvPr/>
          </p:nvSpPr>
          <p:spPr>
            <a:xfrm>
              <a:off x="2780625" y="4108175"/>
              <a:ext cx="229200" cy="138275"/>
            </a:xfrm>
            <a:custGeom>
              <a:avLst/>
              <a:gdLst/>
              <a:ahLst/>
              <a:cxnLst/>
              <a:rect l="l" t="t" r="r" b="b"/>
              <a:pathLst>
                <a:path w="9168" h="5531" extrusionOk="0">
                  <a:moveTo>
                    <a:pt x="8483" y="572"/>
                  </a:moveTo>
                  <a:lnTo>
                    <a:pt x="7437" y="4958"/>
                  </a:lnTo>
                  <a:lnTo>
                    <a:pt x="707" y="4958"/>
                  </a:lnTo>
                  <a:lnTo>
                    <a:pt x="1963" y="572"/>
                  </a:lnTo>
                  <a:close/>
                  <a:moveTo>
                    <a:pt x="1748" y="0"/>
                  </a:moveTo>
                  <a:cubicBezTo>
                    <a:pt x="1620" y="0"/>
                    <a:pt x="1507" y="85"/>
                    <a:pt x="1473" y="207"/>
                  </a:cubicBezTo>
                  <a:lnTo>
                    <a:pt x="53" y="5165"/>
                  </a:lnTo>
                  <a:cubicBezTo>
                    <a:pt x="0" y="5348"/>
                    <a:pt x="137" y="5530"/>
                    <a:pt x="328" y="5530"/>
                  </a:cubicBezTo>
                  <a:lnTo>
                    <a:pt x="7663" y="5530"/>
                  </a:lnTo>
                  <a:cubicBezTo>
                    <a:pt x="7796" y="5530"/>
                    <a:pt x="7911" y="5439"/>
                    <a:pt x="7941" y="5310"/>
                  </a:cubicBezTo>
                  <a:lnTo>
                    <a:pt x="9124" y="353"/>
                  </a:lnTo>
                  <a:cubicBezTo>
                    <a:pt x="9167" y="172"/>
                    <a:pt x="9030" y="0"/>
                    <a:pt x="8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637;p64">
              <a:extLst>
                <a:ext uri="{FF2B5EF4-FFF2-40B4-BE49-F238E27FC236}">
                  <a16:creationId xmlns:a16="http://schemas.microsoft.com/office/drawing/2014/main" id="{55175A51-BBCE-4989-A3B8-4B7015BA156B}"/>
                </a:ext>
              </a:extLst>
            </p:cNvPr>
            <p:cNvSpPr/>
            <p:nvPr/>
          </p:nvSpPr>
          <p:spPr>
            <a:xfrm>
              <a:off x="4066450" y="4115325"/>
              <a:ext cx="189475" cy="123975"/>
            </a:xfrm>
            <a:custGeom>
              <a:avLst/>
              <a:gdLst/>
              <a:ahLst/>
              <a:cxnLst/>
              <a:rect l="l" t="t" r="r" b="b"/>
              <a:pathLst>
                <a:path w="7579" h="4959" extrusionOk="0">
                  <a:moveTo>
                    <a:pt x="0" y="0"/>
                  </a:moveTo>
                  <a:lnTo>
                    <a:pt x="243" y="4959"/>
                  </a:lnTo>
                  <a:lnTo>
                    <a:pt x="757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638;p64">
              <a:extLst>
                <a:ext uri="{FF2B5EF4-FFF2-40B4-BE49-F238E27FC236}">
                  <a16:creationId xmlns:a16="http://schemas.microsoft.com/office/drawing/2014/main" id="{791C321A-DB58-48B8-B2EB-B2CDEBEFAC5B}"/>
                </a:ext>
              </a:extLst>
            </p:cNvPr>
            <p:cNvSpPr/>
            <p:nvPr/>
          </p:nvSpPr>
          <p:spPr>
            <a:xfrm>
              <a:off x="4059100" y="4108175"/>
              <a:ext cx="204325" cy="138275"/>
            </a:xfrm>
            <a:custGeom>
              <a:avLst/>
              <a:gdLst/>
              <a:ahLst/>
              <a:cxnLst/>
              <a:rect l="l" t="t" r="r" b="b"/>
              <a:pathLst>
                <a:path w="8173" h="5531" extrusionOk="0">
                  <a:moveTo>
                    <a:pt x="7133" y="573"/>
                  </a:moveTo>
                  <a:lnTo>
                    <a:pt x="7557" y="4958"/>
                  </a:lnTo>
                  <a:lnTo>
                    <a:pt x="810" y="4958"/>
                  </a:lnTo>
                  <a:lnTo>
                    <a:pt x="596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51" y="5258"/>
                  </a:lnTo>
                  <a:cubicBezTo>
                    <a:pt x="258" y="5410"/>
                    <a:pt x="384" y="5530"/>
                    <a:pt x="537" y="5530"/>
                  </a:cubicBezTo>
                  <a:lnTo>
                    <a:pt x="7872" y="5530"/>
                  </a:lnTo>
                  <a:cubicBezTo>
                    <a:pt x="8040" y="5530"/>
                    <a:pt x="8172" y="5384"/>
                    <a:pt x="8157" y="5216"/>
                  </a:cubicBezTo>
                  <a:lnTo>
                    <a:pt x="7677" y="259"/>
                  </a:lnTo>
                  <a:cubicBezTo>
                    <a:pt x="7663" y="112"/>
                    <a:pt x="7539" y="0"/>
                    <a:pt x="7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639;p64">
              <a:extLst>
                <a:ext uri="{FF2B5EF4-FFF2-40B4-BE49-F238E27FC236}">
                  <a16:creationId xmlns:a16="http://schemas.microsoft.com/office/drawing/2014/main" id="{9FE3426E-7F67-4641-851B-8B0BA3AC60CF}"/>
                </a:ext>
              </a:extLst>
            </p:cNvPr>
            <p:cNvSpPr/>
            <p:nvPr/>
          </p:nvSpPr>
          <p:spPr>
            <a:xfrm>
              <a:off x="4953700" y="4110454"/>
              <a:ext cx="219125" cy="123975"/>
            </a:xfrm>
            <a:custGeom>
              <a:avLst/>
              <a:gdLst/>
              <a:ahLst/>
              <a:cxnLst/>
              <a:rect l="l" t="t" r="r" b="b"/>
              <a:pathLst>
                <a:path w="8765" h="4959" extrusionOk="0">
                  <a:moveTo>
                    <a:pt x="1" y="0"/>
                  </a:moveTo>
                  <a:lnTo>
                    <a:pt x="1430" y="4959"/>
                  </a:lnTo>
                  <a:lnTo>
                    <a:pt x="8764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640;p64">
              <a:extLst>
                <a:ext uri="{FF2B5EF4-FFF2-40B4-BE49-F238E27FC236}">
                  <a16:creationId xmlns:a16="http://schemas.microsoft.com/office/drawing/2014/main" id="{166C2F3D-8273-42BD-8A55-71DCB0B7508E}"/>
                </a:ext>
              </a:extLst>
            </p:cNvPr>
            <p:cNvSpPr/>
            <p:nvPr/>
          </p:nvSpPr>
          <p:spPr>
            <a:xfrm>
              <a:off x="4945500" y="4108175"/>
              <a:ext cx="235675" cy="138275"/>
            </a:xfrm>
            <a:custGeom>
              <a:avLst/>
              <a:gdLst/>
              <a:ahLst/>
              <a:cxnLst/>
              <a:rect l="l" t="t" r="r" b="b"/>
              <a:pathLst>
                <a:path w="9427" h="5531" extrusionOk="0">
                  <a:moveTo>
                    <a:pt x="7221" y="572"/>
                  </a:moveTo>
                  <a:lnTo>
                    <a:pt x="8695" y="4958"/>
                  </a:lnTo>
                  <a:lnTo>
                    <a:pt x="1973" y="4958"/>
                  </a:lnTo>
                  <a:lnTo>
                    <a:pt x="710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482" y="5324"/>
                  </a:lnTo>
                  <a:cubicBezTo>
                    <a:pt x="1518" y="5446"/>
                    <a:pt x="1630" y="5530"/>
                    <a:pt x="1758" y="5530"/>
                  </a:cubicBezTo>
                  <a:lnTo>
                    <a:pt x="9092" y="5530"/>
                  </a:lnTo>
                  <a:cubicBezTo>
                    <a:pt x="9288" y="5530"/>
                    <a:pt x="9427" y="5338"/>
                    <a:pt x="9364" y="5152"/>
                  </a:cubicBezTo>
                  <a:lnTo>
                    <a:pt x="7698" y="195"/>
                  </a:lnTo>
                  <a:cubicBezTo>
                    <a:pt x="7658" y="79"/>
                    <a:pt x="7549" y="0"/>
                    <a:pt x="7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641;p64">
              <a:extLst>
                <a:ext uri="{FF2B5EF4-FFF2-40B4-BE49-F238E27FC236}">
                  <a16:creationId xmlns:a16="http://schemas.microsoft.com/office/drawing/2014/main" id="{DED1956A-9419-49D1-97BC-905F27930292}"/>
                </a:ext>
              </a:extLst>
            </p:cNvPr>
            <p:cNvSpPr/>
            <p:nvPr/>
          </p:nvSpPr>
          <p:spPr>
            <a:xfrm>
              <a:off x="4421350" y="4110454"/>
              <a:ext cx="201325" cy="123975"/>
            </a:xfrm>
            <a:custGeom>
              <a:avLst/>
              <a:gdLst/>
              <a:ahLst/>
              <a:cxnLst/>
              <a:rect l="l" t="t" r="r" b="b"/>
              <a:pathLst>
                <a:path w="8053" h="4959" extrusionOk="0">
                  <a:moveTo>
                    <a:pt x="0" y="0"/>
                  </a:moveTo>
                  <a:lnTo>
                    <a:pt x="717" y="4959"/>
                  </a:lnTo>
                  <a:lnTo>
                    <a:pt x="805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642;p64">
              <a:extLst>
                <a:ext uri="{FF2B5EF4-FFF2-40B4-BE49-F238E27FC236}">
                  <a16:creationId xmlns:a16="http://schemas.microsoft.com/office/drawing/2014/main" id="{B6C2511A-10BD-4743-980F-4D716206B171}"/>
                </a:ext>
              </a:extLst>
            </p:cNvPr>
            <p:cNvSpPr/>
            <p:nvPr/>
          </p:nvSpPr>
          <p:spPr>
            <a:xfrm>
              <a:off x="4413700" y="4108175"/>
              <a:ext cx="216875" cy="138275"/>
            </a:xfrm>
            <a:custGeom>
              <a:avLst/>
              <a:gdLst/>
              <a:ahLst/>
              <a:cxnLst/>
              <a:rect l="l" t="t" r="r" b="b"/>
              <a:pathLst>
                <a:path w="8675" h="5531" extrusionOk="0">
                  <a:moveTo>
                    <a:pt x="7168" y="573"/>
                  </a:moveTo>
                  <a:lnTo>
                    <a:pt x="8012" y="4958"/>
                  </a:lnTo>
                  <a:lnTo>
                    <a:pt x="1271" y="4958"/>
                  </a:lnTo>
                  <a:lnTo>
                    <a:pt x="637" y="573"/>
                  </a:lnTo>
                  <a:close/>
                  <a:moveTo>
                    <a:pt x="308" y="0"/>
                  </a:moveTo>
                  <a:cubicBezTo>
                    <a:pt x="133" y="0"/>
                    <a:pt x="0" y="154"/>
                    <a:pt x="24" y="327"/>
                  </a:cubicBezTo>
                  <a:lnTo>
                    <a:pt x="741" y="5284"/>
                  </a:lnTo>
                  <a:cubicBezTo>
                    <a:pt x="761" y="5425"/>
                    <a:pt x="882" y="5530"/>
                    <a:pt x="1024" y="5530"/>
                  </a:cubicBezTo>
                  <a:lnTo>
                    <a:pt x="8360" y="5530"/>
                  </a:lnTo>
                  <a:cubicBezTo>
                    <a:pt x="8539" y="5530"/>
                    <a:pt x="8675" y="5366"/>
                    <a:pt x="8640" y="5190"/>
                  </a:cubicBezTo>
                  <a:lnTo>
                    <a:pt x="7687" y="232"/>
                  </a:lnTo>
                  <a:cubicBezTo>
                    <a:pt x="7660" y="98"/>
                    <a:pt x="7542" y="0"/>
                    <a:pt x="7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43;p64">
              <a:extLst>
                <a:ext uri="{FF2B5EF4-FFF2-40B4-BE49-F238E27FC236}">
                  <a16:creationId xmlns:a16="http://schemas.microsoft.com/office/drawing/2014/main" id="{48E00D2B-9341-4BE8-9CAF-F9DD4628158A}"/>
                </a:ext>
              </a:extLst>
            </p:cNvPr>
            <p:cNvSpPr/>
            <p:nvPr/>
          </p:nvSpPr>
          <p:spPr>
            <a:xfrm>
              <a:off x="4243900" y="4115325"/>
              <a:ext cx="195375" cy="123975"/>
            </a:xfrm>
            <a:custGeom>
              <a:avLst/>
              <a:gdLst/>
              <a:ahLst/>
              <a:cxnLst/>
              <a:rect l="l" t="t" r="r" b="b"/>
              <a:pathLst>
                <a:path w="7815" h="4959" extrusionOk="0">
                  <a:moveTo>
                    <a:pt x="1" y="0"/>
                  </a:moveTo>
                  <a:lnTo>
                    <a:pt x="480" y="4959"/>
                  </a:lnTo>
                  <a:lnTo>
                    <a:pt x="7815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44;p64">
              <a:extLst>
                <a:ext uri="{FF2B5EF4-FFF2-40B4-BE49-F238E27FC236}">
                  <a16:creationId xmlns:a16="http://schemas.microsoft.com/office/drawing/2014/main" id="{5644CAD5-0F88-4511-8348-1EB38889A55B}"/>
                </a:ext>
              </a:extLst>
            </p:cNvPr>
            <p:cNvSpPr/>
            <p:nvPr/>
          </p:nvSpPr>
          <p:spPr>
            <a:xfrm>
              <a:off x="4236375" y="4108175"/>
              <a:ext cx="210625" cy="138275"/>
            </a:xfrm>
            <a:custGeom>
              <a:avLst/>
              <a:gdLst/>
              <a:ahLst/>
              <a:cxnLst/>
              <a:rect l="l" t="t" r="r" b="b"/>
              <a:pathLst>
                <a:path w="8425" h="5531" extrusionOk="0">
                  <a:moveTo>
                    <a:pt x="7152" y="573"/>
                  </a:moveTo>
                  <a:lnTo>
                    <a:pt x="7786" y="4958"/>
                  </a:lnTo>
                  <a:lnTo>
                    <a:pt x="1041" y="4958"/>
                  </a:lnTo>
                  <a:lnTo>
                    <a:pt x="616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5"/>
                    <a:pt x="17" y="313"/>
                  </a:cubicBezTo>
                  <a:lnTo>
                    <a:pt x="497" y="5272"/>
                  </a:lnTo>
                  <a:cubicBezTo>
                    <a:pt x="511" y="5418"/>
                    <a:pt x="634" y="5530"/>
                    <a:pt x="781" y="5530"/>
                  </a:cubicBezTo>
                  <a:lnTo>
                    <a:pt x="8117" y="5530"/>
                  </a:lnTo>
                  <a:cubicBezTo>
                    <a:pt x="8291" y="5530"/>
                    <a:pt x="8425" y="5375"/>
                    <a:pt x="8400" y="5204"/>
                  </a:cubicBezTo>
                  <a:lnTo>
                    <a:pt x="7684" y="245"/>
                  </a:lnTo>
                  <a:cubicBezTo>
                    <a:pt x="7663" y="104"/>
                    <a:pt x="7543" y="0"/>
                    <a:pt x="7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45;p64">
              <a:extLst>
                <a:ext uri="{FF2B5EF4-FFF2-40B4-BE49-F238E27FC236}">
                  <a16:creationId xmlns:a16="http://schemas.microsoft.com/office/drawing/2014/main" id="{78FAB904-88FC-482F-9510-0E43B2929576}"/>
                </a:ext>
              </a:extLst>
            </p:cNvPr>
            <p:cNvSpPr/>
            <p:nvPr/>
          </p:nvSpPr>
          <p:spPr>
            <a:xfrm>
              <a:off x="3705725" y="4115325"/>
              <a:ext cx="183400" cy="123975"/>
            </a:xfrm>
            <a:custGeom>
              <a:avLst/>
              <a:gdLst/>
              <a:ahLst/>
              <a:cxnLst/>
              <a:rect l="l" t="t" r="r" b="b"/>
              <a:pathLst>
                <a:path w="7336" h="4959" extrusionOk="0">
                  <a:moveTo>
                    <a:pt x="233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7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46;p64">
              <a:extLst>
                <a:ext uri="{FF2B5EF4-FFF2-40B4-BE49-F238E27FC236}">
                  <a16:creationId xmlns:a16="http://schemas.microsoft.com/office/drawing/2014/main" id="{B441DA51-5F30-425A-ACBC-FAA356A5A900}"/>
                </a:ext>
              </a:extLst>
            </p:cNvPr>
            <p:cNvSpPr/>
            <p:nvPr/>
          </p:nvSpPr>
          <p:spPr>
            <a:xfrm>
              <a:off x="3698375" y="4108175"/>
              <a:ext cx="197925" cy="138275"/>
            </a:xfrm>
            <a:custGeom>
              <a:avLst/>
              <a:gdLst/>
              <a:ahLst/>
              <a:cxnLst/>
              <a:rect l="l" t="t" r="r" b="b"/>
              <a:pathLst>
                <a:path w="7917" h="5531" extrusionOk="0">
                  <a:moveTo>
                    <a:pt x="7339" y="573"/>
                  </a:moveTo>
                  <a:lnTo>
                    <a:pt x="7344" y="4958"/>
                  </a:lnTo>
                  <a:lnTo>
                    <a:pt x="594" y="4958"/>
                  </a:lnTo>
                  <a:lnTo>
                    <a:pt x="800" y="573"/>
                  </a:lnTo>
                  <a:close/>
                  <a:moveTo>
                    <a:pt x="527" y="0"/>
                  </a:moveTo>
                  <a:cubicBezTo>
                    <a:pt x="375" y="0"/>
                    <a:pt x="249" y="121"/>
                    <a:pt x="242" y="272"/>
                  </a:cubicBezTo>
                  <a:lnTo>
                    <a:pt x="8" y="5231"/>
                  </a:lnTo>
                  <a:cubicBezTo>
                    <a:pt x="1" y="5393"/>
                    <a:pt x="131" y="5530"/>
                    <a:pt x="294" y="5530"/>
                  </a:cubicBezTo>
                  <a:lnTo>
                    <a:pt x="7631" y="5530"/>
                  </a:lnTo>
                  <a:cubicBezTo>
                    <a:pt x="7789" y="5530"/>
                    <a:pt x="7917" y="5402"/>
                    <a:pt x="7917" y="5245"/>
                  </a:cubicBezTo>
                  <a:lnTo>
                    <a:pt x="7912" y="286"/>
                  </a:lnTo>
                  <a:cubicBezTo>
                    <a:pt x="7912" y="129"/>
                    <a:pt x="7784" y="0"/>
                    <a:pt x="7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47;p64">
              <a:extLst>
                <a:ext uri="{FF2B5EF4-FFF2-40B4-BE49-F238E27FC236}">
                  <a16:creationId xmlns:a16="http://schemas.microsoft.com/office/drawing/2014/main" id="{10A3FBCD-5DBB-42DA-9620-A44214435113}"/>
                </a:ext>
              </a:extLst>
            </p:cNvPr>
            <p:cNvSpPr/>
            <p:nvPr/>
          </p:nvSpPr>
          <p:spPr>
            <a:xfrm>
              <a:off x="2371400" y="4239275"/>
              <a:ext cx="234050" cy="132550"/>
            </a:xfrm>
            <a:custGeom>
              <a:avLst/>
              <a:gdLst/>
              <a:ahLst/>
              <a:cxnLst/>
              <a:rect l="l" t="t" r="r" b="b"/>
              <a:pathLst>
                <a:path w="9362" h="5302" extrusionOk="0">
                  <a:moveTo>
                    <a:pt x="2026" y="1"/>
                  </a:moveTo>
                  <a:lnTo>
                    <a:pt x="1" y="5301"/>
                  </a:lnTo>
                  <a:lnTo>
                    <a:pt x="7589" y="5301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48;p64">
              <a:extLst>
                <a:ext uri="{FF2B5EF4-FFF2-40B4-BE49-F238E27FC236}">
                  <a16:creationId xmlns:a16="http://schemas.microsoft.com/office/drawing/2014/main" id="{09F6554B-CB19-460B-8A20-F738F1216778}"/>
                </a:ext>
              </a:extLst>
            </p:cNvPr>
            <p:cNvSpPr/>
            <p:nvPr/>
          </p:nvSpPr>
          <p:spPr>
            <a:xfrm>
              <a:off x="2362950" y="4232100"/>
              <a:ext cx="250850" cy="146900"/>
            </a:xfrm>
            <a:custGeom>
              <a:avLst/>
              <a:gdLst/>
              <a:ahLst/>
              <a:cxnLst/>
              <a:rect l="l" t="t" r="r" b="b"/>
              <a:pathLst>
                <a:path w="10034" h="5876" extrusionOk="0">
                  <a:moveTo>
                    <a:pt x="9302" y="573"/>
                  </a:moveTo>
                  <a:lnTo>
                    <a:pt x="7722" y="5302"/>
                  </a:lnTo>
                  <a:lnTo>
                    <a:pt x="754" y="5302"/>
                  </a:lnTo>
                  <a:lnTo>
                    <a:pt x="2561" y="573"/>
                  </a:lnTo>
                  <a:close/>
                  <a:moveTo>
                    <a:pt x="2364" y="1"/>
                  </a:moveTo>
                  <a:cubicBezTo>
                    <a:pt x="2246" y="1"/>
                    <a:pt x="2139" y="74"/>
                    <a:pt x="2097" y="185"/>
                  </a:cubicBezTo>
                  <a:lnTo>
                    <a:pt x="71" y="5487"/>
                  </a:lnTo>
                  <a:cubicBezTo>
                    <a:pt x="0" y="5674"/>
                    <a:pt x="139" y="5874"/>
                    <a:pt x="339" y="5875"/>
                  </a:cubicBezTo>
                  <a:lnTo>
                    <a:pt x="7928" y="5875"/>
                  </a:lnTo>
                  <a:cubicBezTo>
                    <a:pt x="8051" y="5875"/>
                    <a:pt x="8160" y="5797"/>
                    <a:pt x="8200" y="5681"/>
                  </a:cubicBezTo>
                  <a:lnTo>
                    <a:pt x="9971" y="377"/>
                  </a:lnTo>
                  <a:cubicBezTo>
                    <a:pt x="10034" y="193"/>
                    <a:pt x="9895" y="1"/>
                    <a:pt x="9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49;p64">
              <a:extLst>
                <a:ext uri="{FF2B5EF4-FFF2-40B4-BE49-F238E27FC236}">
                  <a16:creationId xmlns:a16="http://schemas.microsoft.com/office/drawing/2014/main" id="{C58F9CFE-3070-4EF9-A3EE-A3EDDB3A0204}"/>
                </a:ext>
              </a:extLst>
            </p:cNvPr>
            <p:cNvSpPr/>
            <p:nvPr/>
          </p:nvSpPr>
          <p:spPr>
            <a:xfrm>
              <a:off x="2422025" y="4115325"/>
              <a:ext cx="224850" cy="123975"/>
            </a:xfrm>
            <a:custGeom>
              <a:avLst/>
              <a:gdLst/>
              <a:ahLst/>
              <a:cxnLst/>
              <a:rect l="l" t="t" r="r" b="b"/>
              <a:pathLst>
                <a:path w="8994" h="4959" extrusionOk="0">
                  <a:moveTo>
                    <a:pt x="1896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650;p64">
              <a:extLst>
                <a:ext uri="{FF2B5EF4-FFF2-40B4-BE49-F238E27FC236}">
                  <a16:creationId xmlns:a16="http://schemas.microsoft.com/office/drawing/2014/main" id="{286ED5E2-F7D9-4F3E-B744-1B17E1323B23}"/>
                </a:ext>
              </a:extLst>
            </p:cNvPr>
            <p:cNvSpPr/>
            <p:nvPr/>
          </p:nvSpPr>
          <p:spPr>
            <a:xfrm>
              <a:off x="2413600" y="4108175"/>
              <a:ext cx="241600" cy="138275"/>
            </a:xfrm>
            <a:custGeom>
              <a:avLst/>
              <a:gdLst/>
              <a:ahLst/>
              <a:cxnLst/>
              <a:rect l="l" t="t" r="r" b="b"/>
              <a:pathLst>
                <a:path w="9664" h="5531" extrusionOk="0">
                  <a:moveTo>
                    <a:pt x="8933" y="573"/>
                  </a:moveTo>
                  <a:lnTo>
                    <a:pt x="7467" y="4958"/>
                  </a:lnTo>
                  <a:lnTo>
                    <a:pt x="754" y="4958"/>
                  </a:lnTo>
                  <a:lnTo>
                    <a:pt x="2429" y="573"/>
                  </a:lnTo>
                  <a:close/>
                  <a:moveTo>
                    <a:pt x="2233" y="0"/>
                  </a:moveTo>
                  <a:cubicBezTo>
                    <a:pt x="2114" y="0"/>
                    <a:pt x="2008" y="74"/>
                    <a:pt x="1965" y="184"/>
                  </a:cubicBezTo>
                  <a:lnTo>
                    <a:pt x="71" y="5142"/>
                  </a:lnTo>
                  <a:cubicBezTo>
                    <a:pt x="1" y="5329"/>
                    <a:pt x="138" y="5529"/>
                    <a:pt x="339" y="5530"/>
                  </a:cubicBezTo>
                  <a:lnTo>
                    <a:pt x="7675" y="5530"/>
                  </a:lnTo>
                  <a:cubicBezTo>
                    <a:pt x="7796" y="5530"/>
                    <a:pt x="7905" y="5451"/>
                    <a:pt x="7945" y="5334"/>
                  </a:cubicBezTo>
                  <a:lnTo>
                    <a:pt x="9602" y="377"/>
                  </a:lnTo>
                  <a:cubicBezTo>
                    <a:pt x="9664" y="191"/>
                    <a:pt x="9527" y="0"/>
                    <a:pt x="9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651;p64">
              <a:extLst>
                <a:ext uri="{FF2B5EF4-FFF2-40B4-BE49-F238E27FC236}">
                  <a16:creationId xmlns:a16="http://schemas.microsoft.com/office/drawing/2014/main" id="{71741F4D-0B59-4CD4-9258-0D0962619B8E}"/>
                </a:ext>
              </a:extLst>
            </p:cNvPr>
            <p:cNvSpPr/>
            <p:nvPr/>
          </p:nvSpPr>
          <p:spPr>
            <a:xfrm>
              <a:off x="2605425" y="4115325"/>
              <a:ext cx="218925" cy="123975"/>
            </a:xfrm>
            <a:custGeom>
              <a:avLst/>
              <a:gdLst/>
              <a:ahLst/>
              <a:cxnLst/>
              <a:rect l="l" t="t" r="r" b="b"/>
              <a:pathLst>
                <a:path w="8757" h="4959" extrusionOk="0">
                  <a:moveTo>
                    <a:pt x="1657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652;p64">
              <a:extLst>
                <a:ext uri="{FF2B5EF4-FFF2-40B4-BE49-F238E27FC236}">
                  <a16:creationId xmlns:a16="http://schemas.microsoft.com/office/drawing/2014/main" id="{C3153E9C-F279-4C74-8952-DAE37DD4A988}"/>
                </a:ext>
              </a:extLst>
            </p:cNvPr>
            <p:cNvSpPr/>
            <p:nvPr/>
          </p:nvSpPr>
          <p:spPr>
            <a:xfrm>
              <a:off x="2597100" y="4108175"/>
              <a:ext cx="235400" cy="138275"/>
            </a:xfrm>
            <a:custGeom>
              <a:avLst/>
              <a:gdLst/>
              <a:ahLst/>
              <a:cxnLst/>
              <a:rect l="l" t="t" r="r" b="b"/>
              <a:pathLst>
                <a:path w="9416" h="5531" extrusionOk="0">
                  <a:moveTo>
                    <a:pt x="8708" y="573"/>
                  </a:moveTo>
                  <a:lnTo>
                    <a:pt x="7454" y="4958"/>
                  </a:lnTo>
                  <a:lnTo>
                    <a:pt x="731" y="4958"/>
                  </a:lnTo>
                  <a:lnTo>
                    <a:pt x="2197" y="573"/>
                  </a:lnTo>
                  <a:close/>
                  <a:moveTo>
                    <a:pt x="1989" y="0"/>
                  </a:moveTo>
                  <a:cubicBezTo>
                    <a:pt x="1866" y="0"/>
                    <a:pt x="1757" y="80"/>
                    <a:pt x="1719" y="197"/>
                  </a:cubicBezTo>
                  <a:lnTo>
                    <a:pt x="62" y="5155"/>
                  </a:lnTo>
                  <a:cubicBezTo>
                    <a:pt x="0" y="5340"/>
                    <a:pt x="139" y="5530"/>
                    <a:pt x="335" y="5530"/>
                  </a:cubicBezTo>
                  <a:lnTo>
                    <a:pt x="7669" y="5530"/>
                  </a:lnTo>
                  <a:cubicBezTo>
                    <a:pt x="7796" y="5530"/>
                    <a:pt x="7909" y="5446"/>
                    <a:pt x="7943" y="5323"/>
                  </a:cubicBezTo>
                  <a:lnTo>
                    <a:pt x="9363" y="366"/>
                  </a:lnTo>
                  <a:cubicBezTo>
                    <a:pt x="9416" y="182"/>
                    <a:pt x="9279" y="0"/>
                    <a:pt x="9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653;p64">
              <a:extLst>
                <a:ext uri="{FF2B5EF4-FFF2-40B4-BE49-F238E27FC236}">
                  <a16:creationId xmlns:a16="http://schemas.microsoft.com/office/drawing/2014/main" id="{D0C6A326-86A5-49DF-9D03-128D683925C3}"/>
                </a:ext>
              </a:extLst>
            </p:cNvPr>
            <p:cNvSpPr/>
            <p:nvPr/>
          </p:nvSpPr>
          <p:spPr>
            <a:xfrm>
              <a:off x="2258850" y="4513850"/>
              <a:ext cx="254825" cy="152600"/>
            </a:xfrm>
            <a:custGeom>
              <a:avLst/>
              <a:gdLst/>
              <a:ahLst/>
              <a:cxnLst/>
              <a:rect l="l" t="t" r="r" b="b"/>
              <a:pathLst>
                <a:path w="10193" h="6104" extrusionOk="0">
                  <a:moveTo>
                    <a:pt x="2332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654;p64">
              <a:extLst>
                <a:ext uri="{FF2B5EF4-FFF2-40B4-BE49-F238E27FC236}">
                  <a16:creationId xmlns:a16="http://schemas.microsoft.com/office/drawing/2014/main" id="{982B5593-A669-40E8-A8A0-3A74A305111A}"/>
                </a:ext>
              </a:extLst>
            </p:cNvPr>
            <p:cNvSpPr/>
            <p:nvPr/>
          </p:nvSpPr>
          <p:spPr>
            <a:xfrm>
              <a:off x="2250350" y="4506675"/>
              <a:ext cx="271675" cy="166925"/>
            </a:xfrm>
            <a:custGeom>
              <a:avLst/>
              <a:gdLst/>
              <a:ahLst/>
              <a:cxnLst/>
              <a:rect l="l" t="t" r="r" b="b"/>
              <a:pathLst>
                <a:path w="10867" h="6677" extrusionOk="0">
                  <a:moveTo>
                    <a:pt x="10136" y="574"/>
                  </a:moveTo>
                  <a:lnTo>
                    <a:pt x="8288" y="6105"/>
                  </a:lnTo>
                  <a:lnTo>
                    <a:pt x="756" y="6105"/>
                  </a:lnTo>
                  <a:lnTo>
                    <a:pt x="2869" y="574"/>
                  </a:lnTo>
                  <a:close/>
                  <a:moveTo>
                    <a:pt x="2672" y="1"/>
                  </a:moveTo>
                  <a:cubicBezTo>
                    <a:pt x="2553" y="1"/>
                    <a:pt x="2446" y="74"/>
                    <a:pt x="2404" y="185"/>
                  </a:cubicBezTo>
                  <a:lnTo>
                    <a:pt x="71" y="6288"/>
                  </a:lnTo>
                  <a:cubicBezTo>
                    <a:pt x="1" y="6475"/>
                    <a:pt x="139" y="6676"/>
                    <a:pt x="339" y="6676"/>
                  </a:cubicBezTo>
                  <a:lnTo>
                    <a:pt x="8494" y="6676"/>
                  </a:lnTo>
                  <a:cubicBezTo>
                    <a:pt x="8616" y="6676"/>
                    <a:pt x="8725" y="6597"/>
                    <a:pt x="8764" y="6480"/>
                  </a:cubicBezTo>
                  <a:lnTo>
                    <a:pt x="10803" y="377"/>
                  </a:lnTo>
                  <a:cubicBezTo>
                    <a:pt x="10866" y="192"/>
                    <a:pt x="10728" y="1"/>
                    <a:pt x="10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655;p64">
              <a:extLst>
                <a:ext uri="{FF2B5EF4-FFF2-40B4-BE49-F238E27FC236}">
                  <a16:creationId xmlns:a16="http://schemas.microsoft.com/office/drawing/2014/main" id="{CB46FA7B-A817-422F-B5AC-9A56B02BB5D0}"/>
                </a:ext>
              </a:extLst>
            </p:cNvPr>
            <p:cNvSpPr/>
            <p:nvPr/>
          </p:nvSpPr>
          <p:spPr>
            <a:xfrm>
              <a:off x="2317125" y="4371800"/>
              <a:ext cx="244000" cy="142075"/>
            </a:xfrm>
            <a:custGeom>
              <a:avLst/>
              <a:gdLst/>
              <a:ahLst/>
              <a:cxnLst/>
              <a:rect l="l" t="t" r="r" b="b"/>
              <a:pathLst>
                <a:path w="9760" h="5683" extrusionOk="0">
                  <a:moveTo>
                    <a:pt x="217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656;p64">
              <a:extLst>
                <a:ext uri="{FF2B5EF4-FFF2-40B4-BE49-F238E27FC236}">
                  <a16:creationId xmlns:a16="http://schemas.microsoft.com/office/drawing/2014/main" id="{D4138393-0272-47C8-A719-51ECA098CF8E}"/>
                </a:ext>
              </a:extLst>
            </p:cNvPr>
            <p:cNvSpPr/>
            <p:nvPr/>
          </p:nvSpPr>
          <p:spPr>
            <a:xfrm>
              <a:off x="2308675" y="4364650"/>
              <a:ext cx="260825" cy="156375"/>
            </a:xfrm>
            <a:custGeom>
              <a:avLst/>
              <a:gdLst/>
              <a:ahLst/>
              <a:cxnLst/>
              <a:rect l="l" t="t" r="r" b="b"/>
              <a:pathLst>
                <a:path w="10433" h="6255" extrusionOk="0">
                  <a:moveTo>
                    <a:pt x="9702" y="573"/>
                  </a:moveTo>
                  <a:lnTo>
                    <a:pt x="7995" y="5682"/>
                  </a:lnTo>
                  <a:lnTo>
                    <a:pt x="754" y="5682"/>
                  </a:lnTo>
                  <a:lnTo>
                    <a:pt x="2707" y="573"/>
                  </a:lnTo>
                  <a:close/>
                  <a:moveTo>
                    <a:pt x="2510" y="0"/>
                  </a:moveTo>
                  <a:cubicBezTo>
                    <a:pt x="2391" y="0"/>
                    <a:pt x="2284" y="74"/>
                    <a:pt x="2242" y="185"/>
                  </a:cubicBezTo>
                  <a:lnTo>
                    <a:pt x="71" y="5866"/>
                  </a:lnTo>
                  <a:cubicBezTo>
                    <a:pt x="0" y="6053"/>
                    <a:pt x="139" y="6255"/>
                    <a:pt x="339" y="6255"/>
                  </a:cubicBezTo>
                  <a:lnTo>
                    <a:pt x="8200" y="6255"/>
                  </a:lnTo>
                  <a:cubicBezTo>
                    <a:pt x="8323" y="6255"/>
                    <a:pt x="8433" y="6175"/>
                    <a:pt x="8472" y="6058"/>
                  </a:cubicBezTo>
                  <a:lnTo>
                    <a:pt x="10370" y="377"/>
                  </a:lnTo>
                  <a:cubicBezTo>
                    <a:pt x="10432" y="191"/>
                    <a:pt x="10294" y="0"/>
                    <a:pt x="10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657;p64">
              <a:extLst>
                <a:ext uri="{FF2B5EF4-FFF2-40B4-BE49-F238E27FC236}">
                  <a16:creationId xmlns:a16="http://schemas.microsoft.com/office/drawing/2014/main" id="{E8A16942-2368-4238-B2D8-2DA5BB139911}"/>
                </a:ext>
              </a:extLst>
            </p:cNvPr>
            <p:cNvSpPr/>
            <p:nvPr/>
          </p:nvSpPr>
          <p:spPr>
            <a:xfrm>
              <a:off x="2462675" y="4513850"/>
              <a:ext cx="247550" cy="152600"/>
            </a:xfrm>
            <a:custGeom>
              <a:avLst/>
              <a:gdLst/>
              <a:ahLst/>
              <a:cxnLst/>
              <a:rect l="l" t="t" r="r" b="b"/>
              <a:pathLst>
                <a:path w="9902" h="6104" extrusionOk="0">
                  <a:moveTo>
                    <a:pt x="2040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9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658;p64">
              <a:extLst>
                <a:ext uri="{FF2B5EF4-FFF2-40B4-BE49-F238E27FC236}">
                  <a16:creationId xmlns:a16="http://schemas.microsoft.com/office/drawing/2014/main" id="{25D07516-62C7-428E-9ED8-296F7B161955}"/>
                </a:ext>
              </a:extLst>
            </p:cNvPr>
            <p:cNvSpPr/>
            <p:nvPr/>
          </p:nvSpPr>
          <p:spPr>
            <a:xfrm>
              <a:off x="2454325" y="4506675"/>
              <a:ext cx="264050" cy="166925"/>
            </a:xfrm>
            <a:custGeom>
              <a:avLst/>
              <a:gdLst/>
              <a:ahLst/>
              <a:cxnLst/>
              <a:rect l="l" t="t" r="r" b="b"/>
              <a:pathLst>
                <a:path w="10562" h="6677" extrusionOk="0">
                  <a:moveTo>
                    <a:pt x="9856" y="574"/>
                  </a:moveTo>
                  <a:lnTo>
                    <a:pt x="8272" y="6105"/>
                  </a:lnTo>
                  <a:lnTo>
                    <a:pt x="732" y="6105"/>
                  </a:lnTo>
                  <a:lnTo>
                    <a:pt x="2580" y="574"/>
                  </a:lnTo>
                  <a:close/>
                  <a:moveTo>
                    <a:pt x="2374" y="1"/>
                  </a:moveTo>
                  <a:cubicBezTo>
                    <a:pt x="2251" y="1"/>
                    <a:pt x="2141" y="79"/>
                    <a:pt x="2102" y="197"/>
                  </a:cubicBezTo>
                  <a:lnTo>
                    <a:pt x="62" y="6300"/>
                  </a:lnTo>
                  <a:cubicBezTo>
                    <a:pt x="0" y="6485"/>
                    <a:pt x="139" y="6676"/>
                    <a:pt x="334" y="6676"/>
                  </a:cubicBezTo>
                  <a:lnTo>
                    <a:pt x="8488" y="6676"/>
                  </a:lnTo>
                  <a:cubicBezTo>
                    <a:pt x="8615" y="6676"/>
                    <a:pt x="8728" y="6592"/>
                    <a:pt x="8763" y="6469"/>
                  </a:cubicBezTo>
                  <a:lnTo>
                    <a:pt x="10509" y="366"/>
                  </a:lnTo>
                  <a:cubicBezTo>
                    <a:pt x="10562" y="183"/>
                    <a:pt x="10425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659;p64">
              <a:extLst>
                <a:ext uri="{FF2B5EF4-FFF2-40B4-BE49-F238E27FC236}">
                  <a16:creationId xmlns:a16="http://schemas.microsoft.com/office/drawing/2014/main" id="{12BDB5F1-EB7B-4CB7-BC13-31345CDB92D8}"/>
                </a:ext>
              </a:extLst>
            </p:cNvPr>
            <p:cNvSpPr/>
            <p:nvPr/>
          </p:nvSpPr>
          <p:spPr>
            <a:xfrm>
              <a:off x="3155575" y="4115325"/>
              <a:ext cx="201100" cy="123975"/>
            </a:xfrm>
            <a:custGeom>
              <a:avLst/>
              <a:gdLst/>
              <a:ahLst/>
              <a:cxnLst/>
              <a:rect l="l" t="t" r="r" b="b"/>
              <a:pathLst>
                <a:path w="8044" h="4959" extrusionOk="0">
                  <a:moveTo>
                    <a:pt x="946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660;p64">
              <a:extLst>
                <a:ext uri="{FF2B5EF4-FFF2-40B4-BE49-F238E27FC236}">
                  <a16:creationId xmlns:a16="http://schemas.microsoft.com/office/drawing/2014/main" id="{F215A8EE-4FFE-4283-A76F-2820CB63E92C}"/>
                </a:ext>
              </a:extLst>
            </p:cNvPr>
            <p:cNvSpPr/>
            <p:nvPr/>
          </p:nvSpPr>
          <p:spPr>
            <a:xfrm>
              <a:off x="3147725" y="4108175"/>
              <a:ext cx="216625" cy="138275"/>
            </a:xfrm>
            <a:custGeom>
              <a:avLst/>
              <a:gdLst/>
              <a:ahLst/>
              <a:cxnLst/>
              <a:rect l="l" t="t" r="r" b="b"/>
              <a:pathLst>
                <a:path w="8665" h="5531" extrusionOk="0">
                  <a:moveTo>
                    <a:pt x="8027" y="572"/>
                  </a:moveTo>
                  <a:lnTo>
                    <a:pt x="7401" y="4958"/>
                  </a:lnTo>
                  <a:lnTo>
                    <a:pt x="660" y="4958"/>
                  </a:lnTo>
                  <a:lnTo>
                    <a:pt x="1496" y="572"/>
                  </a:lnTo>
                  <a:close/>
                  <a:moveTo>
                    <a:pt x="1260" y="0"/>
                  </a:moveTo>
                  <a:cubicBezTo>
                    <a:pt x="1123" y="0"/>
                    <a:pt x="1005" y="98"/>
                    <a:pt x="979" y="232"/>
                  </a:cubicBezTo>
                  <a:lnTo>
                    <a:pt x="34" y="5191"/>
                  </a:lnTo>
                  <a:cubicBezTo>
                    <a:pt x="0" y="5366"/>
                    <a:pt x="135" y="5530"/>
                    <a:pt x="314" y="5530"/>
                  </a:cubicBezTo>
                  <a:lnTo>
                    <a:pt x="7650" y="5530"/>
                  </a:lnTo>
                  <a:cubicBezTo>
                    <a:pt x="7792" y="5530"/>
                    <a:pt x="7914" y="5425"/>
                    <a:pt x="7933" y="5284"/>
                  </a:cubicBezTo>
                  <a:lnTo>
                    <a:pt x="8641" y="326"/>
                  </a:lnTo>
                  <a:cubicBezTo>
                    <a:pt x="8665" y="154"/>
                    <a:pt x="8532" y="0"/>
                    <a:pt x="8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661;p64">
              <a:extLst>
                <a:ext uri="{FF2B5EF4-FFF2-40B4-BE49-F238E27FC236}">
                  <a16:creationId xmlns:a16="http://schemas.microsoft.com/office/drawing/2014/main" id="{084D80EC-4638-4321-BD67-47F9D61A39D3}"/>
                </a:ext>
              </a:extLst>
            </p:cNvPr>
            <p:cNvSpPr/>
            <p:nvPr/>
          </p:nvSpPr>
          <p:spPr>
            <a:xfrm>
              <a:off x="3130325" y="4239275"/>
              <a:ext cx="208650" cy="132550"/>
            </a:xfrm>
            <a:custGeom>
              <a:avLst/>
              <a:gdLst/>
              <a:ahLst/>
              <a:cxnLst/>
              <a:rect l="l" t="t" r="r" b="b"/>
              <a:pathLst>
                <a:path w="8346" h="5302" extrusionOk="0">
                  <a:moveTo>
                    <a:pt x="1010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662;p64">
              <a:extLst>
                <a:ext uri="{FF2B5EF4-FFF2-40B4-BE49-F238E27FC236}">
                  <a16:creationId xmlns:a16="http://schemas.microsoft.com/office/drawing/2014/main" id="{6D37D763-8087-49A6-AEEB-D5ECADF222A0}"/>
                </a:ext>
              </a:extLst>
            </p:cNvPr>
            <p:cNvSpPr/>
            <p:nvPr/>
          </p:nvSpPr>
          <p:spPr>
            <a:xfrm>
              <a:off x="3122450" y="4232100"/>
              <a:ext cx="224225" cy="146900"/>
            </a:xfrm>
            <a:custGeom>
              <a:avLst/>
              <a:gdLst/>
              <a:ahLst/>
              <a:cxnLst/>
              <a:rect l="l" t="t" r="r" b="b"/>
              <a:pathLst>
                <a:path w="8969" h="5876" extrusionOk="0">
                  <a:moveTo>
                    <a:pt x="8332" y="573"/>
                  </a:moveTo>
                  <a:lnTo>
                    <a:pt x="7656" y="5302"/>
                  </a:lnTo>
                  <a:lnTo>
                    <a:pt x="661" y="5302"/>
                  </a:lnTo>
                  <a:lnTo>
                    <a:pt x="1562" y="573"/>
                  </a:lnTo>
                  <a:close/>
                  <a:moveTo>
                    <a:pt x="1325" y="1"/>
                  </a:moveTo>
                  <a:cubicBezTo>
                    <a:pt x="1188" y="1"/>
                    <a:pt x="1070" y="98"/>
                    <a:pt x="1045" y="233"/>
                  </a:cubicBezTo>
                  <a:lnTo>
                    <a:pt x="35" y="5536"/>
                  </a:lnTo>
                  <a:cubicBezTo>
                    <a:pt x="0" y="5711"/>
                    <a:pt x="136" y="5875"/>
                    <a:pt x="315" y="5875"/>
                  </a:cubicBezTo>
                  <a:lnTo>
                    <a:pt x="7905" y="5875"/>
                  </a:lnTo>
                  <a:cubicBezTo>
                    <a:pt x="8047" y="5875"/>
                    <a:pt x="8168" y="5770"/>
                    <a:pt x="8188" y="5629"/>
                  </a:cubicBezTo>
                  <a:lnTo>
                    <a:pt x="8944" y="326"/>
                  </a:lnTo>
                  <a:cubicBezTo>
                    <a:pt x="8969" y="154"/>
                    <a:pt x="8835" y="1"/>
                    <a:pt x="8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663;p64">
              <a:extLst>
                <a:ext uri="{FF2B5EF4-FFF2-40B4-BE49-F238E27FC236}">
                  <a16:creationId xmlns:a16="http://schemas.microsoft.com/office/drawing/2014/main" id="{B3DA317D-4A76-45D9-85C6-82E913529C6B}"/>
                </a:ext>
              </a:extLst>
            </p:cNvPr>
            <p:cNvSpPr/>
            <p:nvPr/>
          </p:nvSpPr>
          <p:spPr>
            <a:xfrm>
              <a:off x="2940575" y="4239275"/>
              <a:ext cx="215025" cy="132550"/>
            </a:xfrm>
            <a:custGeom>
              <a:avLst/>
              <a:gdLst/>
              <a:ahLst/>
              <a:cxnLst/>
              <a:rect l="l" t="t" r="r" b="b"/>
              <a:pathLst>
                <a:path w="8601" h="5302" extrusionOk="0">
                  <a:moveTo>
                    <a:pt x="1265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664;p64">
              <a:extLst>
                <a:ext uri="{FF2B5EF4-FFF2-40B4-BE49-F238E27FC236}">
                  <a16:creationId xmlns:a16="http://schemas.microsoft.com/office/drawing/2014/main" id="{5851C622-0966-434F-842B-7AAEE46EB102}"/>
                </a:ext>
              </a:extLst>
            </p:cNvPr>
            <p:cNvSpPr/>
            <p:nvPr/>
          </p:nvSpPr>
          <p:spPr>
            <a:xfrm>
              <a:off x="2932575" y="4232125"/>
              <a:ext cx="230900" cy="146875"/>
            </a:xfrm>
            <a:custGeom>
              <a:avLst/>
              <a:gdLst/>
              <a:ahLst/>
              <a:cxnLst/>
              <a:rect l="l" t="t" r="r" b="b"/>
              <a:pathLst>
                <a:path w="9236" h="5875" extrusionOk="0">
                  <a:moveTo>
                    <a:pt x="8574" y="572"/>
                  </a:moveTo>
                  <a:lnTo>
                    <a:pt x="7673" y="5301"/>
                  </a:lnTo>
                  <a:lnTo>
                    <a:pt x="684" y="5301"/>
                  </a:lnTo>
                  <a:lnTo>
                    <a:pt x="1811" y="572"/>
                  </a:lnTo>
                  <a:close/>
                  <a:moveTo>
                    <a:pt x="1585" y="1"/>
                  </a:moveTo>
                  <a:cubicBezTo>
                    <a:pt x="1453" y="1"/>
                    <a:pt x="1337" y="91"/>
                    <a:pt x="1306" y="220"/>
                  </a:cubicBezTo>
                  <a:lnTo>
                    <a:pt x="43" y="5522"/>
                  </a:lnTo>
                  <a:cubicBezTo>
                    <a:pt x="1" y="5701"/>
                    <a:pt x="136" y="5873"/>
                    <a:pt x="321" y="5874"/>
                  </a:cubicBezTo>
                  <a:lnTo>
                    <a:pt x="7910" y="5874"/>
                  </a:lnTo>
                  <a:cubicBezTo>
                    <a:pt x="8048" y="5874"/>
                    <a:pt x="8165" y="5777"/>
                    <a:pt x="8191" y="5641"/>
                  </a:cubicBezTo>
                  <a:lnTo>
                    <a:pt x="9202" y="341"/>
                  </a:lnTo>
                  <a:cubicBezTo>
                    <a:pt x="9236" y="164"/>
                    <a:pt x="9100" y="1"/>
                    <a:pt x="8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665;p64">
              <a:extLst>
                <a:ext uri="{FF2B5EF4-FFF2-40B4-BE49-F238E27FC236}">
                  <a16:creationId xmlns:a16="http://schemas.microsoft.com/office/drawing/2014/main" id="{AC962600-1CCB-4B33-AFCF-D4776585085D}"/>
                </a:ext>
              </a:extLst>
            </p:cNvPr>
            <p:cNvSpPr/>
            <p:nvPr/>
          </p:nvSpPr>
          <p:spPr>
            <a:xfrm>
              <a:off x="3320050" y="4239275"/>
              <a:ext cx="202325" cy="132550"/>
            </a:xfrm>
            <a:custGeom>
              <a:avLst/>
              <a:gdLst/>
              <a:ahLst/>
              <a:cxnLst/>
              <a:rect l="l" t="t" r="r" b="b"/>
              <a:pathLst>
                <a:path w="8093" h="5302" extrusionOk="0">
                  <a:moveTo>
                    <a:pt x="757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666;p64">
              <a:extLst>
                <a:ext uri="{FF2B5EF4-FFF2-40B4-BE49-F238E27FC236}">
                  <a16:creationId xmlns:a16="http://schemas.microsoft.com/office/drawing/2014/main" id="{DE54D7A7-E43B-4EA1-A85F-39293983BE19}"/>
                </a:ext>
              </a:extLst>
            </p:cNvPr>
            <p:cNvSpPr/>
            <p:nvPr/>
          </p:nvSpPr>
          <p:spPr>
            <a:xfrm>
              <a:off x="3312325" y="4232100"/>
              <a:ext cx="217550" cy="146900"/>
            </a:xfrm>
            <a:custGeom>
              <a:avLst/>
              <a:gdLst/>
              <a:ahLst/>
              <a:cxnLst/>
              <a:rect l="l" t="t" r="r" b="b"/>
              <a:pathLst>
                <a:path w="8702" h="5876" extrusionOk="0">
                  <a:moveTo>
                    <a:pt x="8086" y="573"/>
                  </a:moveTo>
                  <a:lnTo>
                    <a:pt x="7638" y="5302"/>
                  </a:lnTo>
                  <a:lnTo>
                    <a:pt x="639" y="5302"/>
                  </a:lnTo>
                  <a:lnTo>
                    <a:pt x="1313" y="573"/>
                  </a:lnTo>
                  <a:close/>
                  <a:moveTo>
                    <a:pt x="1066" y="1"/>
                  </a:moveTo>
                  <a:cubicBezTo>
                    <a:pt x="924" y="1"/>
                    <a:pt x="802" y="106"/>
                    <a:pt x="783" y="247"/>
                  </a:cubicBezTo>
                  <a:lnTo>
                    <a:pt x="27" y="5549"/>
                  </a:lnTo>
                  <a:cubicBezTo>
                    <a:pt x="1" y="5720"/>
                    <a:pt x="136" y="5875"/>
                    <a:pt x="310" y="5875"/>
                  </a:cubicBezTo>
                  <a:lnTo>
                    <a:pt x="7899" y="5875"/>
                  </a:lnTo>
                  <a:cubicBezTo>
                    <a:pt x="8047" y="5875"/>
                    <a:pt x="8170" y="5763"/>
                    <a:pt x="8184" y="5615"/>
                  </a:cubicBezTo>
                  <a:lnTo>
                    <a:pt x="8686" y="315"/>
                  </a:lnTo>
                  <a:cubicBezTo>
                    <a:pt x="8702" y="145"/>
                    <a:pt x="8570" y="1"/>
                    <a:pt x="8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667;p64">
              <a:extLst>
                <a:ext uri="{FF2B5EF4-FFF2-40B4-BE49-F238E27FC236}">
                  <a16:creationId xmlns:a16="http://schemas.microsoft.com/office/drawing/2014/main" id="{A78F98A9-F09A-403D-93EB-4A216104BED4}"/>
                </a:ext>
              </a:extLst>
            </p:cNvPr>
            <p:cNvSpPr/>
            <p:nvPr/>
          </p:nvSpPr>
          <p:spPr>
            <a:xfrm>
              <a:off x="2561100" y="4239275"/>
              <a:ext cx="227750" cy="132550"/>
            </a:xfrm>
            <a:custGeom>
              <a:avLst/>
              <a:gdLst/>
              <a:ahLst/>
              <a:cxnLst/>
              <a:rect l="l" t="t" r="r" b="b"/>
              <a:pathLst>
                <a:path w="9110" h="5302" extrusionOk="0">
                  <a:moveTo>
                    <a:pt x="1773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668;p64">
              <a:extLst>
                <a:ext uri="{FF2B5EF4-FFF2-40B4-BE49-F238E27FC236}">
                  <a16:creationId xmlns:a16="http://schemas.microsoft.com/office/drawing/2014/main" id="{7089F2D5-9E6C-4F1F-93B3-82F2E2344ABD}"/>
                </a:ext>
              </a:extLst>
            </p:cNvPr>
            <p:cNvSpPr/>
            <p:nvPr/>
          </p:nvSpPr>
          <p:spPr>
            <a:xfrm>
              <a:off x="2552825" y="4232125"/>
              <a:ext cx="244175" cy="146875"/>
            </a:xfrm>
            <a:custGeom>
              <a:avLst/>
              <a:gdLst/>
              <a:ahLst/>
              <a:cxnLst/>
              <a:rect l="l" t="t" r="r" b="b"/>
              <a:pathLst>
                <a:path w="9767" h="5875" extrusionOk="0">
                  <a:moveTo>
                    <a:pt x="9061" y="572"/>
                  </a:moveTo>
                  <a:lnTo>
                    <a:pt x="7706" y="5301"/>
                  </a:lnTo>
                  <a:lnTo>
                    <a:pt x="731" y="5301"/>
                  </a:lnTo>
                  <a:lnTo>
                    <a:pt x="2311" y="572"/>
                  </a:lnTo>
                  <a:close/>
                  <a:moveTo>
                    <a:pt x="2104" y="1"/>
                  </a:moveTo>
                  <a:cubicBezTo>
                    <a:pt x="1981" y="1"/>
                    <a:pt x="1871" y="79"/>
                    <a:pt x="1833" y="197"/>
                  </a:cubicBezTo>
                  <a:lnTo>
                    <a:pt x="62" y="5498"/>
                  </a:lnTo>
                  <a:cubicBezTo>
                    <a:pt x="0" y="5682"/>
                    <a:pt x="137" y="5874"/>
                    <a:pt x="333" y="5874"/>
                  </a:cubicBezTo>
                  <a:lnTo>
                    <a:pt x="7921" y="5874"/>
                  </a:lnTo>
                  <a:cubicBezTo>
                    <a:pt x="8050" y="5874"/>
                    <a:pt x="8161" y="5790"/>
                    <a:pt x="8197" y="5667"/>
                  </a:cubicBezTo>
                  <a:lnTo>
                    <a:pt x="9714" y="366"/>
                  </a:lnTo>
                  <a:cubicBezTo>
                    <a:pt x="9767" y="183"/>
                    <a:pt x="9630" y="1"/>
                    <a:pt x="9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669;p64">
              <a:extLst>
                <a:ext uri="{FF2B5EF4-FFF2-40B4-BE49-F238E27FC236}">
                  <a16:creationId xmlns:a16="http://schemas.microsoft.com/office/drawing/2014/main" id="{2D2FF21E-A9BD-4591-9E7E-169B26D52F4B}"/>
                </a:ext>
              </a:extLst>
            </p:cNvPr>
            <p:cNvSpPr/>
            <p:nvPr/>
          </p:nvSpPr>
          <p:spPr>
            <a:xfrm>
              <a:off x="5027625" y="4366929"/>
              <a:ext cx="237475" cy="142075"/>
            </a:xfrm>
            <a:custGeom>
              <a:avLst/>
              <a:gdLst/>
              <a:ahLst/>
              <a:cxnLst/>
              <a:rect l="l" t="t" r="r" b="b"/>
              <a:pathLst>
                <a:path w="9499" h="5683" extrusionOk="0">
                  <a:moveTo>
                    <a:pt x="1" y="0"/>
                  </a:moveTo>
                  <a:lnTo>
                    <a:pt x="1637" y="5683"/>
                  </a:lnTo>
                  <a:lnTo>
                    <a:pt x="9498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670;p64">
              <a:extLst>
                <a:ext uri="{FF2B5EF4-FFF2-40B4-BE49-F238E27FC236}">
                  <a16:creationId xmlns:a16="http://schemas.microsoft.com/office/drawing/2014/main" id="{4F4FE998-0FF7-48C3-A60B-9B39BC43F93C}"/>
                </a:ext>
              </a:extLst>
            </p:cNvPr>
            <p:cNvSpPr/>
            <p:nvPr/>
          </p:nvSpPr>
          <p:spPr>
            <a:xfrm>
              <a:off x="5019425" y="4364650"/>
              <a:ext cx="254000" cy="156375"/>
            </a:xfrm>
            <a:custGeom>
              <a:avLst/>
              <a:gdLst/>
              <a:ahLst/>
              <a:cxnLst/>
              <a:rect l="l" t="t" r="r" b="b"/>
              <a:pathLst>
                <a:path w="10160" h="6255" extrusionOk="0">
                  <a:moveTo>
                    <a:pt x="7712" y="573"/>
                  </a:moveTo>
                  <a:lnTo>
                    <a:pt x="9428" y="5682"/>
                  </a:lnTo>
                  <a:lnTo>
                    <a:pt x="2180" y="5682"/>
                  </a:lnTo>
                  <a:lnTo>
                    <a:pt x="708" y="573"/>
                  </a:lnTo>
                  <a:close/>
                  <a:moveTo>
                    <a:pt x="329" y="0"/>
                  </a:moveTo>
                  <a:cubicBezTo>
                    <a:pt x="138" y="0"/>
                    <a:pt x="0" y="182"/>
                    <a:pt x="53" y="366"/>
                  </a:cubicBezTo>
                  <a:lnTo>
                    <a:pt x="1691" y="6048"/>
                  </a:lnTo>
                  <a:cubicBezTo>
                    <a:pt x="1725" y="6170"/>
                    <a:pt x="1838" y="6255"/>
                    <a:pt x="1965" y="6255"/>
                  </a:cubicBezTo>
                  <a:lnTo>
                    <a:pt x="9826" y="6255"/>
                  </a:lnTo>
                  <a:cubicBezTo>
                    <a:pt x="10022" y="6255"/>
                    <a:pt x="10159" y="6062"/>
                    <a:pt x="10097" y="5878"/>
                  </a:cubicBezTo>
                  <a:lnTo>
                    <a:pt x="8188" y="195"/>
                  </a:lnTo>
                  <a:cubicBezTo>
                    <a:pt x="8149" y="79"/>
                    <a:pt x="8040" y="0"/>
                    <a:pt x="7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671;p64">
              <a:extLst>
                <a:ext uri="{FF2B5EF4-FFF2-40B4-BE49-F238E27FC236}">
                  <a16:creationId xmlns:a16="http://schemas.microsoft.com/office/drawing/2014/main" id="{10EC2707-E0FA-42FD-A7D6-F683E87D20CE}"/>
                </a:ext>
              </a:extLst>
            </p:cNvPr>
            <p:cNvSpPr/>
            <p:nvPr/>
          </p:nvSpPr>
          <p:spPr>
            <a:xfrm>
              <a:off x="2750850" y="4239275"/>
              <a:ext cx="221350" cy="132550"/>
            </a:xfrm>
            <a:custGeom>
              <a:avLst/>
              <a:gdLst/>
              <a:ahLst/>
              <a:cxnLst/>
              <a:rect l="l" t="t" r="r" b="b"/>
              <a:pathLst>
                <a:path w="8854" h="5302" extrusionOk="0">
                  <a:moveTo>
                    <a:pt x="1519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8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672;p64">
              <a:extLst>
                <a:ext uri="{FF2B5EF4-FFF2-40B4-BE49-F238E27FC236}">
                  <a16:creationId xmlns:a16="http://schemas.microsoft.com/office/drawing/2014/main" id="{721FBCE6-186A-4215-8EF4-58679025AC84}"/>
                </a:ext>
              </a:extLst>
            </p:cNvPr>
            <p:cNvSpPr/>
            <p:nvPr/>
          </p:nvSpPr>
          <p:spPr>
            <a:xfrm>
              <a:off x="2742675" y="4232100"/>
              <a:ext cx="237575" cy="146900"/>
            </a:xfrm>
            <a:custGeom>
              <a:avLst/>
              <a:gdLst/>
              <a:ahLst/>
              <a:cxnLst/>
              <a:rect l="l" t="t" r="r" b="b"/>
              <a:pathLst>
                <a:path w="9503" h="5876" extrusionOk="0">
                  <a:moveTo>
                    <a:pt x="8819" y="573"/>
                  </a:moveTo>
                  <a:lnTo>
                    <a:pt x="7691" y="5302"/>
                  </a:lnTo>
                  <a:lnTo>
                    <a:pt x="708" y="5302"/>
                  </a:lnTo>
                  <a:lnTo>
                    <a:pt x="2061" y="573"/>
                  </a:lnTo>
                  <a:close/>
                  <a:moveTo>
                    <a:pt x="1846" y="1"/>
                  </a:moveTo>
                  <a:cubicBezTo>
                    <a:pt x="1718" y="1"/>
                    <a:pt x="1606" y="85"/>
                    <a:pt x="1571" y="208"/>
                  </a:cubicBezTo>
                  <a:lnTo>
                    <a:pt x="53" y="5510"/>
                  </a:lnTo>
                  <a:cubicBezTo>
                    <a:pt x="1" y="5693"/>
                    <a:pt x="138" y="5875"/>
                    <a:pt x="327" y="5875"/>
                  </a:cubicBezTo>
                  <a:lnTo>
                    <a:pt x="7917" y="5875"/>
                  </a:lnTo>
                  <a:cubicBezTo>
                    <a:pt x="8049" y="5875"/>
                    <a:pt x="8164" y="5784"/>
                    <a:pt x="8195" y="5656"/>
                  </a:cubicBezTo>
                  <a:lnTo>
                    <a:pt x="9460" y="353"/>
                  </a:lnTo>
                  <a:cubicBezTo>
                    <a:pt x="9502" y="174"/>
                    <a:pt x="9366" y="1"/>
                    <a:pt x="9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673;p64">
              <a:extLst>
                <a:ext uri="{FF2B5EF4-FFF2-40B4-BE49-F238E27FC236}">
                  <a16:creationId xmlns:a16="http://schemas.microsoft.com/office/drawing/2014/main" id="{AE964EE9-455C-4533-A19B-B65B8D217998}"/>
                </a:ext>
              </a:extLst>
            </p:cNvPr>
            <p:cNvSpPr/>
            <p:nvPr/>
          </p:nvSpPr>
          <p:spPr>
            <a:xfrm>
              <a:off x="2513650" y="4371800"/>
              <a:ext cx="237225" cy="142075"/>
            </a:xfrm>
            <a:custGeom>
              <a:avLst/>
              <a:gdLst/>
              <a:ahLst/>
              <a:cxnLst/>
              <a:rect l="l" t="t" r="r" b="b"/>
              <a:pathLst>
                <a:path w="9489" h="5683" extrusionOk="0">
                  <a:moveTo>
                    <a:pt x="1899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674;p64">
              <a:extLst>
                <a:ext uri="{FF2B5EF4-FFF2-40B4-BE49-F238E27FC236}">
                  <a16:creationId xmlns:a16="http://schemas.microsoft.com/office/drawing/2014/main" id="{757FE232-F62A-47E4-95E8-6B810B089706}"/>
                </a:ext>
              </a:extLst>
            </p:cNvPr>
            <p:cNvSpPr/>
            <p:nvPr/>
          </p:nvSpPr>
          <p:spPr>
            <a:xfrm>
              <a:off x="2505325" y="4364650"/>
              <a:ext cx="253750" cy="156375"/>
            </a:xfrm>
            <a:custGeom>
              <a:avLst/>
              <a:gdLst/>
              <a:ahLst/>
              <a:cxnLst/>
              <a:rect l="l" t="t" r="r" b="b"/>
              <a:pathLst>
                <a:path w="10150" h="6255" extrusionOk="0">
                  <a:moveTo>
                    <a:pt x="9442" y="573"/>
                  </a:moveTo>
                  <a:lnTo>
                    <a:pt x="7980" y="5682"/>
                  </a:lnTo>
                  <a:lnTo>
                    <a:pt x="731" y="5682"/>
                  </a:lnTo>
                  <a:lnTo>
                    <a:pt x="2438" y="573"/>
                  </a:lnTo>
                  <a:close/>
                  <a:moveTo>
                    <a:pt x="2233" y="0"/>
                  </a:moveTo>
                  <a:cubicBezTo>
                    <a:pt x="2110" y="0"/>
                    <a:pt x="2000" y="79"/>
                    <a:pt x="1962" y="197"/>
                  </a:cubicBezTo>
                  <a:lnTo>
                    <a:pt x="64" y="5878"/>
                  </a:lnTo>
                  <a:cubicBezTo>
                    <a:pt x="1" y="6064"/>
                    <a:pt x="139" y="6255"/>
                    <a:pt x="334" y="6255"/>
                  </a:cubicBezTo>
                  <a:lnTo>
                    <a:pt x="8195" y="6255"/>
                  </a:lnTo>
                  <a:cubicBezTo>
                    <a:pt x="8323" y="6255"/>
                    <a:pt x="8435" y="6170"/>
                    <a:pt x="8471" y="6047"/>
                  </a:cubicBezTo>
                  <a:lnTo>
                    <a:pt x="10097" y="366"/>
                  </a:lnTo>
                  <a:cubicBezTo>
                    <a:pt x="10150" y="182"/>
                    <a:pt x="10012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675;p64">
              <a:extLst>
                <a:ext uri="{FF2B5EF4-FFF2-40B4-BE49-F238E27FC236}">
                  <a16:creationId xmlns:a16="http://schemas.microsoft.com/office/drawing/2014/main" id="{DDFE0D3F-E06C-4509-828A-D847A88D7DCA}"/>
                </a:ext>
              </a:extLst>
            </p:cNvPr>
            <p:cNvSpPr/>
            <p:nvPr/>
          </p:nvSpPr>
          <p:spPr>
            <a:xfrm>
              <a:off x="4439250" y="4234404"/>
              <a:ext cx="208925" cy="132550"/>
            </a:xfrm>
            <a:custGeom>
              <a:avLst/>
              <a:gdLst/>
              <a:ahLst/>
              <a:cxnLst/>
              <a:rect l="l" t="t" r="r" b="b"/>
              <a:pathLst>
                <a:path w="8357" h="5302" extrusionOk="0">
                  <a:moveTo>
                    <a:pt x="1" y="1"/>
                  </a:moveTo>
                  <a:lnTo>
                    <a:pt x="767" y="5301"/>
                  </a:lnTo>
                  <a:lnTo>
                    <a:pt x="8357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676;p64">
              <a:extLst>
                <a:ext uri="{FF2B5EF4-FFF2-40B4-BE49-F238E27FC236}">
                  <a16:creationId xmlns:a16="http://schemas.microsoft.com/office/drawing/2014/main" id="{67328E89-5022-40BF-B2AB-7BA86F9A64B5}"/>
                </a:ext>
              </a:extLst>
            </p:cNvPr>
            <p:cNvSpPr/>
            <p:nvPr/>
          </p:nvSpPr>
          <p:spPr>
            <a:xfrm>
              <a:off x="4431575" y="4232100"/>
              <a:ext cx="224475" cy="146900"/>
            </a:xfrm>
            <a:custGeom>
              <a:avLst/>
              <a:gdLst/>
              <a:ahLst/>
              <a:cxnLst/>
              <a:rect l="l" t="t" r="r" b="b"/>
              <a:pathLst>
                <a:path w="8979" h="5876" extrusionOk="0">
                  <a:moveTo>
                    <a:pt x="7408" y="573"/>
                  </a:moveTo>
                  <a:lnTo>
                    <a:pt x="8318" y="5302"/>
                  </a:lnTo>
                  <a:lnTo>
                    <a:pt x="1321" y="5302"/>
                  </a:lnTo>
                  <a:lnTo>
                    <a:pt x="638" y="573"/>
                  </a:lnTo>
                  <a:close/>
                  <a:moveTo>
                    <a:pt x="308" y="1"/>
                  </a:moveTo>
                  <a:cubicBezTo>
                    <a:pt x="133" y="1"/>
                    <a:pt x="0" y="156"/>
                    <a:pt x="24" y="327"/>
                  </a:cubicBezTo>
                  <a:lnTo>
                    <a:pt x="791" y="5629"/>
                  </a:lnTo>
                  <a:cubicBezTo>
                    <a:pt x="811" y="5770"/>
                    <a:pt x="932" y="5874"/>
                    <a:pt x="1074" y="5875"/>
                  </a:cubicBezTo>
                  <a:lnTo>
                    <a:pt x="8664" y="5875"/>
                  </a:lnTo>
                  <a:cubicBezTo>
                    <a:pt x="8843" y="5875"/>
                    <a:pt x="8979" y="5711"/>
                    <a:pt x="8944" y="5534"/>
                  </a:cubicBezTo>
                  <a:lnTo>
                    <a:pt x="7924" y="233"/>
                  </a:lnTo>
                  <a:cubicBezTo>
                    <a:pt x="7898" y="98"/>
                    <a:pt x="7781" y="1"/>
                    <a:pt x="7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677;p64">
              <a:extLst>
                <a:ext uri="{FF2B5EF4-FFF2-40B4-BE49-F238E27FC236}">
                  <a16:creationId xmlns:a16="http://schemas.microsoft.com/office/drawing/2014/main" id="{FCF77AA2-48EC-48B4-B95B-49B0442FD7CA}"/>
                </a:ext>
              </a:extLst>
            </p:cNvPr>
            <p:cNvSpPr/>
            <p:nvPr/>
          </p:nvSpPr>
          <p:spPr>
            <a:xfrm>
              <a:off x="4255900" y="4239275"/>
              <a:ext cx="202550" cy="132550"/>
            </a:xfrm>
            <a:custGeom>
              <a:avLst/>
              <a:gdLst/>
              <a:ahLst/>
              <a:cxnLst/>
              <a:rect l="l" t="t" r="r" b="b"/>
              <a:pathLst>
                <a:path w="8102" h="5302" extrusionOk="0">
                  <a:moveTo>
                    <a:pt x="0" y="1"/>
                  </a:moveTo>
                  <a:lnTo>
                    <a:pt x="513" y="5301"/>
                  </a:lnTo>
                  <a:lnTo>
                    <a:pt x="8101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678;p64">
              <a:extLst>
                <a:ext uri="{FF2B5EF4-FFF2-40B4-BE49-F238E27FC236}">
                  <a16:creationId xmlns:a16="http://schemas.microsoft.com/office/drawing/2014/main" id="{2338FB46-0618-433A-8CC6-91AF2C3D6376}"/>
                </a:ext>
              </a:extLst>
            </p:cNvPr>
            <p:cNvSpPr/>
            <p:nvPr/>
          </p:nvSpPr>
          <p:spPr>
            <a:xfrm>
              <a:off x="4248325" y="4232100"/>
              <a:ext cx="217825" cy="146900"/>
            </a:xfrm>
            <a:custGeom>
              <a:avLst/>
              <a:gdLst/>
              <a:ahLst/>
              <a:cxnLst/>
              <a:rect l="l" t="t" r="r" b="b"/>
              <a:pathLst>
                <a:path w="8713" h="5876" extrusionOk="0">
                  <a:moveTo>
                    <a:pt x="7390" y="573"/>
                  </a:moveTo>
                  <a:lnTo>
                    <a:pt x="8075" y="5302"/>
                  </a:lnTo>
                  <a:lnTo>
                    <a:pt x="1075" y="5302"/>
                  </a:lnTo>
                  <a:lnTo>
                    <a:pt x="617" y="573"/>
                  </a:lnTo>
                  <a:close/>
                  <a:moveTo>
                    <a:pt x="302" y="1"/>
                  </a:moveTo>
                  <a:cubicBezTo>
                    <a:pt x="133" y="1"/>
                    <a:pt x="1" y="145"/>
                    <a:pt x="17" y="313"/>
                  </a:cubicBezTo>
                  <a:lnTo>
                    <a:pt x="530" y="5616"/>
                  </a:lnTo>
                  <a:cubicBezTo>
                    <a:pt x="544" y="5763"/>
                    <a:pt x="667" y="5875"/>
                    <a:pt x="815" y="5875"/>
                  </a:cubicBezTo>
                  <a:lnTo>
                    <a:pt x="8405" y="5875"/>
                  </a:lnTo>
                  <a:cubicBezTo>
                    <a:pt x="8580" y="5874"/>
                    <a:pt x="8713" y="5720"/>
                    <a:pt x="8689" y="5549"/>
                  </a:cubicBezTo>
                  <a:lnTo>
                    <a:pt x="7922" y="245"/>
                  </a:lnTo>
                  <a:cubicBezTo>
                    <a:pt x="7902" y="104"/>
                    <a:pt x="7781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679;p64">
              <a:extLst>
                <a:ext uri="{FF2B5EF4-FFF2-40B4-BE49-F238E27FC236}">
                  <a16:creationId xmlns:a16="http://schemas.microsoft.com/office/drawing/2014/main" id="{F91C4866-8AE9-45F3-AB6E-09495D7EBCC3}"/>
                </a:ext>
              </a:extLst>
            </p:cNvPr>
            <p:cNvSpPr/>
            <p:nvPr/>
          </p:nvSpPr>
          <p:spPr>
            <a:xfrm>
              <a:off x="4806050" y="4234404"/>
              <a:ext cx="221600" cy="132550"/>
            </a:xfrm>
            <a:custGeom>
              <a:avLst/>
              <a:gdLst/>
              <a:ahLst/>
              <a:cxnLst/>
              <a:rect l="l" t="t" r="r" b="b"/>
              <a:pathLst>
                <a:path w="8864" h="5302" extrusionOk="0">
                  <a:moveTo>
                    <a:pt x="0" y="1"/>
                  </a:moveTo>
                  <a:lnTo>
                    <a:pt x="1274" y="5301"/>
                  </a:lnTo>
                  <a:lnTo>
                    <a:pt x="8864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680;p64">
              <a:extLst>
                <a:ext uri="{FF2B5EF4-FFF2-40B4-BE49-F238E27FC236}">
                  <a16:creationId xmlns:a16="http://schemas.microsoft.com/office/drawing/2014/main" id="{2273EC19-1992-4EC3-B88C-47BFCF490D50}"/>
                </a:ext>
              </a:extLst>
            </p:cNvPr>
            <p:cNvSpPr/>
            <p:nvPr/>
          </p:nvSpPr>
          <p:spPr>
            <a:xfrm>
              <a:off x="4798000" y="4232100"/>
              <a:ext cx="237825" cy="146900"/>
            </a:xfrm>
            <a:custGeom>
              <a:avLst/>
              <a:gdLst/>
              <a:ahLst/>
              <a:cxnLst/>
              <a:rect l="l" t="t" r="r" b="b"/>
              <a:pathLst>
                <a:path w="9513" h="5876" extrusionOk="0">
                  <a:moveTo>
                    <a:pt x="7443" y="573"/>
                  </a:moveTo>
                  <a:lnTo>
                    <a:pt x="8806" y="5302"/>
                  </a:lnTo>
                  <a:lnTo>
                    <a:pt x="1822" y="5302"/>
                  </a:lnTo>
                  <a:lnTo>
                    <a:pt x="685" y="573"/>
                  </a:lnTo>
                  <a:close/>
                  <a:moveTo>
                    <a:pt x="321" y="1"/>
                  </a:moveTo>
                  <a:cubicBezTo>
                    <a:pt x="136" y="1"/>
                    <a:pt x="0" y="174"/>
                    <a:pt x="43" y="354"/>
                  </a:cubicBezTo>
                  <a:lnTo>
                    <a:pt x="1317" y="5656"/>
                  </a:lnTo>
                  <a:cubicBezTo>
                    <a:pt x="1347" y="5784"/>
                    <a:pt x="1463" y="5875"/>
                    <a:pt x="1595" y="5875"/>
                  </a:cubicBezTo>
                  <a:lnTo>
                    <a:pt x="9186" y="5875"/>
                  </a:lnTo>
                  <a:cubicBezTo>
                    <a:pt x="9375" y="5875"/>
                    <a:pt x="9512" y="5692"/>
                    <a:pt x="9460" y="5509"/>
                  </a:cubicBezTo>
                  <a:lnTo>
                    <a:pt x="7932" y="208"/>
                  </a:lnTo>
                  <a:cubicBezTo>
                    <a:pt x="7896" y="85"/>
                    <a:pt x="7785" y="1"/>
                    <a:pt x="7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681;p64">
              <a:extLst>
                <a:ext uri="{FF2B5EF4-FFF2-40B4-BE49-F238E27FC236}">
                  <a16:creationId xmlns:a16="http://schemas.microsoft.com/office/drawing/2014/main" id="{4DB4E2CB-2207-46A4-B4F0-3C306751241E}"/>
                </a:ext>
              </a:extLst>
            </p:cNvPr>
            <p:cNvSpPr/>
            <p:nvPr/>
          </p:nvSpPr>
          <p:spPr>
            <a:xfrm>
              <a:off x="3699500" y="4239275"/>
              <a:ext cx="189750" cy="132550"/>
            </a:xfrm>
            <a:custGeom>
              <a:avLst/>
              <a:gdLst/>
              <a:ahLst/>
              <a:cxnLst/>
              <a:rect l="l" t="t" r="r" b="b"/>
              <a:pathLst>
                <a:path w="7590" h="5302" extrusionOk="0">
                  <a:moveTo>
                    <a:pt x="249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682;p64">
              <a:extLst>
                <a:ext uri="{FF2B5EF4-FFF2-40B4-BE49-F238E27FC236}">
                  <a16:creationId xmlns:a16="http://schemas.microsoft.com/office/drawing/2014/main" id="{9B6A3188-CB19-49E5-B6B0-A16C7EEE44FC}"/>
                </a:ext>
              </a:extLst>
            </p:cNvPr>
            <p:cNvSpPr/>
            <p:nvPr/>
          </p:nvSpPr>
          <p:spPr>
            <a:xfrm>
              <a:off x="3692175" y="4232100"/>
              <a:ext cx="204225" cy="146900"/>
            </a:xfrm>
            <a:custGeom>
              <a:avLst/>
              <a:gdLst/>
              <a:ahLst/>
              <a:cxnLst/>
              <a:rect l="l" t="t" r="r" b="b"/>
              <a:pathLst>
                <a:path w="8169" h="5876" extrusionOk="0">
                  <a:moveTo>
                    <a:pt x="7592" y="573"/>
                  </a:moveTo>
                  <a:lnTo>
                    <a:pt x="7597" y="5302"/>
                  </a:lnTo>
                  <a:lnTo>
                    <a:pt x="595" y="5302"/>
                  </a:lnTo>
                  <a:lnTo>
                    <a:pt x="815" y="573"/>
                  </a:lnTo>
                  <a:close/>
                  <a:moveTo>
                    <a:pt x="542" y="1"/>
                  </a:moveTo>
                  <a:cubicBezTo>
                    <a:pt x="390" y="1"/>
                    <a:pt x="264" y="121"/>
                    <a:pt x="256" y="274"/>
                  </a:cubicBezTo>
                  <a:lnTo>
                    <a:pt x="8" y="5575"/>
                  </a:lnTo>
                  <a:cubicBezTo>
                    <a:pt x="0" y="5738"/>
                    <a:pt x="131" y="5874"/>
                    <a:pt x="294" y="5875"/>
                  </a:cubicBezTo>
                  <a:lnTo>
                    <a:pt x="7883" y="5875"/>
                  </a:lnTo>
                  <a:cubicBezTo>
                    <a:pt x="8041" y="5875"/>
                    <a:pt x="8169" y="5747"/>
                    <a:pt x="8169" y="5590"/>
                  </a:cubicBezTo>
                  <a:lnTo>
                    <a:pt x="8164" y="288"/>
                  </a:lnTo>
                  <a:cubicBezTo>
                    <a:pt x="8164" y="129"/>
                    <a:pt x="8035" y="1"/>
                    <a:pt x="7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683;p64">
              <a:extLst>
                <a:ext uri="{FF2B5EF4-FFF2-40B4-BE49-F238E27FC236}">
                  <a16:creationId xmlns:a16="http://schemas.microsoft.com/office/drawing/2014/main" id="{66720374-CD19-4E8B-A400-DD264AFE80B1}"/>
                </a:ext>
              </a:extLst>
            </p:cNvPr>
            <p:cNvSpPr/>
            <p:nvPr/>
          </p:nvSpPr>
          <p:spPr>
            <a:xfrm>
              <a:off x="4072500" y="4239275"/>
              <a:ext cx="196225" cy="132550"/>
            </a:xfrm>
            <a:custGeom>
              <a:avLst/>
              <a:gdLst/>
              <a:ahLst/>
              <a:cxnLst/>
              <a:rect l="l" t="t" r="r" b="b"/>
              <a:pathLst>
                <a:path w="7849" h="5302" extrusionOk="0">
                  <a:moveTo>
                    <a:pt x="1" y="1"/>
                  </a:moveTo>
                  <a:lnTo>
                    <a:pt x="259" y="5301"/>
                  </a:lnTo>
                  <a:lnTo>
                    <a:pt x="7849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684;p64">
              <a:extLst>
                <a:ext uri="{FF2B5EF4-FFF2-40B4-BE49-F238E27FC236}">
                  <a16:creationId xmlns:a16="http://schemas.microsoft.com/office/drawing/2014/main" id="{90F1B92A-3BEB-4134-B3FB-F2B100A89A5A}"/>
                </a:ext>
              </a:extLst>
            </p:cNvPr>
            <p:cNvSpPr/>
            <p:nvPr/>
          </p:nvSpPr>
          <p:spPr>
            <a:xfrm>
              <a:off x="4065175" y="4232100"/>
              <a:ext cx="211050" cy="146900"/>
            </a:xfrm>
            <a:custGeom>
              <a:avLst/>
              <a:gdLst/>
              <a:ahLst/>
              <a:cxnLst/>
              <a:rect l="l" t="t" r="r" b="b"/>
              <a:pathLst>
                <a:path w="8442" h="5876" extrusionOk="0">
                  <a:moveTo>
                    <a:pt x="7368" y="573"/>
                  </a:moveTo>
                  <a:lnTo>
                    <a:pt x="7825" y="5302"/>
                  </a:lnTo>
                  <a:lnTo>
                    <a:pt x="824" y="5302"/>
                  </a:lnTo>
                  <a:lnTo>
                    <a:pt x="593" y="573"/>
                  </a:lnTo>
                  <a:close/>
                  <a:moveTo>
                    <a:pt x="291" y="1"/>
                  </a:moveTo>
                  <a:cubicBezTo>
                    <a:pt x="128" y="1"/>
                    <a:pt x="0" y="137"/>
                    <a:pt x="8" y="301"/>
                  </a:cubicBezTo>
                  <a:lnTo>
                    <a:pt x="267" y="5602"/>
                  </a:lnTo>
                  <a:cubicBezTo>
                    <a:pt x="273" y="5755"/>
                    <a:pt x="400" y="5875"/>
                    <a:pt x="552" y="5875"/>
                  </a:cubicBezTo>
                  <a:lnTo>
                    <a:pt x="8142" y="5875"/>
                  </a:lnTo>
                  <a:cubicBezTo>
                    <a:pt x="8310" y="5874"/>
                    <a:pt x="8442" y="5729"/>
                    <a:pt x="8426" y="5561"/>
                  </a:cubicBezTo>
                  <a:lnTo>
                    <a:pt x="7914" y="258"/>
                  </a:lnTo>
                  <a:cubicBezTo>
                    <a:pt x="7900" y="112"/>
                    <a:pt x="7777" y="1"/>
                    <a:pt x="7629" y="1"/>
                  </a:cubicBezTo>
                  <a:lnTo>
                    <a:pt x="294" y="1"/>
                  </a:ln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685;p64">
              <a:extLst>
                <a:ext uri="{FF2B5EF4-FFF2-40B4-BE49-F238E27FC236}">
                  <a16:creationId xmlns:a16="http://schemas.microsoft.com/office/drawing/2014/main" id="{7AFB50BA-0925-4837-8B75-59A06DA3FACC}"/>
                </a:ext>
              </a:extLst>
            </p:cNvPr>
            <p:cNvSpPr/>
            <p:nvPr/>
          </p:nvSpPr>
          <p:spPr>
            <a:xfrm>
              <a:off x="3889100" y="4239275"/>
              <a:ext cx="189900" cy="132550"/>
            </a:xfrm>
            <a:custGeom>
              <a:avLst/>
              <a:gdLst/>
              <a:ahLst/>
              <a:cxnLst/>
              <a:rect l="l" t="t" r="r" b="b"/>
              <a:pathLst>
                <a:path w="7596" h="5302" extrusionOk="0">
                  <a:moveTo>
                    <a:pt x="1" y="1"/>
                  </a:moveTo>
                  <a:lnTo>
                    <a:pt x="6" y="5301"/>
                  </a:lnTo>
                  <a:lnTo>
                    <a:pt x="7595" y="5301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686;p64">
              <a:extLst>
                <a:ext uri="{FF2B5EF4-FFF2-40B4-BE49-F238E27FC236}">
                  <a16:creationId xmlns:a16="http://schemas.microsoft.com/office/drawing/2014/main" id="{EED9F7B2-0E25-4E27-A8C7-E1C7B6D5A1AD}"/>
                </a:ext>
              </a:extLst>
            </p:cNvPr>
            <p:cNvSpPr/>
            <p:nvPr/>
          </p:nvSpPr>
          <p:spPr>
            <a:xfrm>
              <a:off x="3881975" y="4232100"/>
              <a:ext cx="204350" cy="146900"/>
            </a:xfrm>
            <a:custGeom>
              <a:avLst/>
              <a:gdLst/>
              <a:ahLst/>
              <a:cxnLst/>
              <a:rect l="l" t="t" r="r" b="b"/>
              <a:pathLst>
                <a:path w="8174" h="5876" extrusionOk="0">
                  <a:moveTo>
                    <a:pt x="7349" y="573"/>
                  </a:moveTo>
                  <a:lnTo>
                    <a:pt x="7579" y="5302"/>
                  </a:lnTo>
                  <a:lnTo>
                    <a:pt x="577" y="5302"/>
                  </a:lnTo>
                  <a:lnTo>
                    <a:pt x="572" y="573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6"/>
                  </a:cubicBezTo>
                  <a:lnTo>
                    <a:pt x="5" y="5588"/>
                  </a:lnTo>
                  <a:cubicBezTo>
                    <a:pt x="5" y="5747"/>
                    <a:pt x="133" y="5875"/>
                    <a:pt x="291" y="5875"/>
                  </a:cubicBezTo>
                  <a:lnTo>
                    <a:pt x="7880" y="5875"/>
                  </a:lnTo>
                  <a:cubicBezTo>
                    <a:pt x="8043" y="5875"/>
                    <a:pt x="8174" y="5738"/>
                    <a:pt x="8166" y="5574"/>
                  </a:cubicBezTo>
                  <a:lnTo>
                    <a:pt x="7907" y="274"/>
                  </a:lnTo>
                  <a:cubicBezTo>
                    <a:pt x="7900" y="121"/>
                    <a:pt x="7774" y="1"/>
                    <a:pt x="7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687;p64">
              <a:extLst>
                <a:ext uri="{FF2B5EF4-FFF2-40B4-BE49-F238E27FC236}">
                  <a16:creationId xmlns:a16="http://schemas.microsoft.com/office/drawing/2014/main" id="{3D78A9F9-C2BD-4AF7-93F7-73405FECA43A}"/>
                </a:ext>
              </a:extLst>
            </p:cNvPr>
            <p:cNvSpPr/>
            <p:nvPr/>
          </p:nvSpPr>
          <p:spPr>
            <a:xfrm>
              <a:off x="3509800" y="4239275"/>
              <a:ext cx="195950" cy="132550"/>
            </a:xfrm>
            <a:custGeom>
              <a:avLst/>
              <a:gdLst/>
              <a:ahLst/>
              <a:cxnLst/>
              <a:rect l="l" t="t" r="r" b="b"/>
              <a:pathLst>
                <a:path w="7838" h="5302" extrusionOk="0">
                  <a:moveTo>
                    <a:pt x="503" y="1"/>
                  </a:moveTo>
                  <a:lnTo>
                    <a:pt x="0" y="5301"/>
                  </a:lnTo>
                  <a:lnTo>
                    <a:pt x="7589" y="5301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688;p64">
              <a:extLst>
                <a:ext uri="{FF2B5EF4-FFF2-40B4-BE49-F238E27FC236}">
                  <a16:creationId xmlns:a16="http://schemas.microsoft.com/office/drawing/2014/main" id="{D5A8203C-4A08-4590-93A7-91ABC8211CC5}"/>
                </a:ext>
              </a:extLst>
            </p:cNvPr>
            <p:cNvSpPr/>
            <p:nvPr/>
          </p:nvSpPr>
          <p:spPr>
            <a:xfrm>
              <a:off x="3502275" y="4232100"/>
              <a:ext cx="210800" cy="146900"/>
            </a:xfrm>
            <a:custGeom>
              <a:avLst/>
              <a:gdLst/>
              <a:ahLst/>
              <a:cxnLst/>
              <a:rect l="l" t="t" r="r" b="b"/>
              <a:pathLst>
                <a:path w="8432" h="5876" extrusionOk="0">
                  <a:moveTo>
                    <a:pt x="7838" y="573"/>
                  </a:moveTo>
                  <a:lnTo>
                    <a:pt x="7617" y="5302"/>
                  </a:lnTo>
                  <a:lnTo>
                    <a:pt x="615" y="5302"/>
                  </a:lnTo>
                  <a:lnTo>
                    <a:pt x="1064" y="573"/>
                  </a:lnTo>
                  <a:close/>
                  <a:moveTo>
                    <a:pt x="804" y="1"/>
                  </a:moveTo>
                  <a:cubicBezTo>
                    <a:pt x="655" y="1"/>
                    <a:pt x="532" y="113"/>
                    <a:pt x="518" y="261"/>
                  </a:cubicBezTo>
                  <a:lnTo>
                    <a:pt x="16" y="5561"/>
                  </a:lnTo>
                  <a:cubicBezTo>
                    <a:pt x="0" y="5729"/>
                    <a:pt x="132" y="5875"/>
                    <a:pt x="301" y="5875"/>
                  </a:cubicBezTo>
                  <a:lnTo>
                    <a:pt x="7890" y="5875"/>
                  </a:lnTo>
                  <a:cubicBezTo>
                    <a:pt x="8043" y="5875"/>
                    <a:pt x="8169" y="5755"/>
                    <a:pt x="8175" y="5602"/>
                  </a:cubicBezTo>
                  <a:lnTo>
                    <a:pt x="8424" y="301"/>
                  </a:lnTo>
                  <a:cubicBezTo>
                    <a:pt x="8432" y="138"/>
                    <a:pt x="8302" y="1"/>
                    <a:pt x="8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689;p64">
              <a:extLst>
                <a:ext uri="{FF2B5EF4-FFF2-40B4-BE49-F238E27FC236}">
                  <a16:creationId xmlns:a16="http://schemas.microsoft.com/office/drawing/2014/main" id="{4E1E5C4E-E4F6-4252-ACB5-F81084850132}"/>
                </a:ext>
              </a:extLst>
            </p:cNvPr>
            <p:cNvSpPr/>
            <p:nvPr/>
          </p:nvSpPr>
          <p:spPr>
            <a:xfrm>
              <a:off x="4268700" y="4371800"/>
              <a:ext cx="210275" cy="142075"/>
            </a:xfrm>
            <a:custGeom>
              <a:avLst/>
              <a:gdLst/>
              <a:ahLst/>
              <a:cxnLst/>
              <a:rect l="l" t="t" r="r" b="b"/>
              <a:pathLst>
                <a:path w="8411" h="5683" extrusionOk="0">
                  <a:moveTo>
                    <a:pt x="1" y="0"/>
                  </a:moveTo>
                  <a:lnTo>
                    <a:pt x="549" y="5683"/>
                  </a:lnTo>
                  <a:lnTo>
                    <a:pt x="8411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690;p64">
              <a:extLst>
                <a:ext uri="{FF2B5EF4-FFF2-40B4-BE49-F238E27FC236}">
                  <a16:creationId xmlns:a16="http://schemas.microsoft.com/office/drawing/2014/main" id="{1ECBB534-EF7E-432C-A59C-0D9EF9CE9ACB}"/>
                </a:ext>
              </a:extLst>
            </p:cNvPr>
            <p:cNvSpPr/>
            <p:nvPr/>
          </p:nvSpPr>
          <p:spPr>
            <a:xfrm>
              <a:off x="4261175" y="4364650"/>
              <a:ext cx="225500" cy="156375"/>
            </a:xfrm>
            <a:custGeom>
              <a:avLst/>
              <a:gdLst/>
              <a:ahLst/>
              <a:cxnLst/>
              <a:rect l="l" t="t" r="r" b="b"/>
              <a:pathLst>
                <a:path w="9020" h="6255" extrusionOk="0">
                  <a:moveTo>
                    <a:pt x="7643" y="573"/>
                  </a:moveTo>
                  <a:lnTo>
                    <a:pt x="8381" y="5682"/>
                  </a:lnTo>
                  <a:lnTo>
                    <a:pt x="1111" y="5682"/>
                  </a:lnTo>
                  <a:lnTo>
                    <a:pt x="616" y="573"/>
                  </a:lnTo>
                  <a:close/>
                  <a:moveTo>
                    <a:pt x="301" y="0"/>
                  </a:moveTo>
                  <a:cubicBezTo>
                    <a:pt x="133" y="0"/>
                    <a:pt x="1" y="147"/>
                    <a:pt x="16" y="314"/>
                  </a:cubicBezTo>
                  <a:lnTo>
                    <a:pt x="566" y="5996"/>
                  </a:lnTo>
                  <a:cubicBezTo>
                    <a:pt x="580" y="6143"/>
                    <a:pt x="703" y="6255"/>
                    <a:pt x="850" y="6255"/>
                  </a:cubicBezTo>
                  <a:lnTo>
                    <a:pt x="8712" y="6255"/>
                  </a:lnTo>
                  <a:cubicBezTo>
                    <a:pt x="8886" y="6255"/>
                    <a:pt x="9019" y="6099"/>
                    <a:pt x="8995" y="5928"/>
                  </a:cubicBezTo>
                  <a:lnTo>
                    <a:pt x="8173" y="247"/>
                  </a:lnTo>
                  <a:cubicBezTo>
                    <a:pt x="8153" y="106"/>
                    <a:pt x="8032" y="0"/>
                    <a:pt x="7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691;p64">
              <a:extLst>
                <a:ext uri="{FF2B5EF4-FFF2-40B4-BE49-F238E27FC236}">
                  <a16:creationId xmlns:a16="http://schemas.microsoft.com/office/drawing/2014/main" id="{9A2D85F0-A1E5-4B72-8A75-75866EB6E176}"/>
                </a:ext>
              </a:extLst>
            </p:cNvPr>
            <p:cNvSpPr/>
            <p:nvPr/>
          </p:nvSpPr>
          <p:spPr>
            <a:xfrm>
              <a:off x="4458425" y="4366929"/>
              <a:ext cx="217075" cy="142075"/>
            </a:xfrm>
            <a:custGeom>
              <a:avLst/>
              <a:gdLst/>
              <a:ahLst/>
              <a:cxnLst/>
              <a:rect l="l" t="t" r="r" b="b"/>
              <a:pathLst>
                <a:path w="8683" h="5683" extrusionOk="0">
                  <a:moveTo>
                    <a:pt x="0" y="0"/>
                  </a:moveTo>
                  <a:lnTo>
                    <a:pt x="822" y="5683"/>
                  </a:lnTo>
                  <a:lnTo>
                    <a:pt x="8683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692;p64">
              <a:extLst>
                <a:ext uri="{FF2B5EF4-FFF2-40B4-BE49-F238E27FC236}">
                  <a16:creationId xmlns:a16="http://schemas.microsoft.com/office/drawing/2014/main" id="{308F77FA-B256-4F27-BFB6-7D1FDF402B01}"/>
                </a:ext>
              </a:extLst>
            </p:cNvPr>
            <p:cNvSpPr/>
            <p:nvPr/>
          </p:nvSpPr>
          <p:spPr>
            <a:xfrm>
              <a:off x="4450725" y="4364650"/>
              <a:ext cx="232675" cy="156375"/>
            </a:xfrm>
            <a:custGeom>
              <a:avLst/>
              <a:gdLst/>
              <a:ahLst/>
              <a:cxnLst/>
              <a:rect l="l" t="t" r="r" b="b"/>
              <a:pathLst>
                <a:path w="9307" h="6255" extrusionOk="0">
                  <a:moveTo>
                    <a:pt x="7662" y="573"/>
                  </a:moveTo>
                  <a:lnTo>
                    <a:pt x="8645" y="5682"/>
                  </a:lnTo>
                  <a:lnTo>
                    <a:pt x="1378" y="5682"/>
                  </a:lnTo>
                  <a:lnTo>
                    <a:pt x="639" y="573"/>
                  </a:lnTo>
                  <a:close/>
                  <a:moveTo>
                    <a:pt x="308" y="0"/>
                  </a:moveTo>
                  <a:cubicBezTo>
                    <a:pt x="134" y="0"/>
                    <a:pt x="1" y="156"/>
                    <a:pt x="25" y="327"/>
                  </a:cubicBezTo>
                  <a:lnTo>
                    <a:pt x="846" y="6010"/>
                  </a:lnTo>
                  <a:cubicBezTo>
                    <a:pt x="867" y="6149"/>
                    <a:pt x="987" y="6255"/>
                    <a:pt x="1130" y="6255"/>
                  </a:cubicBezTo>
                  <a:lnTo>
                    <a:pt x="8991" y="6255"/>
                  </a:lnTo>
                  <a:cubicBezTo>
                    <a:pt x="9170" y="6255"/>
                    <a:pt x="9306" y="6091"/>
                    <a:pt x="9271" y="5914"/>
                  </a:cubicBezTo>
                  <a:lnTo>
                    <a:pt x="8178" y="232"/>
                  </a:lnTo>
                  <a:cubicBezTo>
                    <a:pt x="8153" y="98"/>
                    <a:pt x="8035" y="0"/>
                    <a:pt x="7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693;p64">
              <a:extLst>
                <a:ext uri="{FF2B5EF4-FFF2-40B4-BE49-F238E27FC236}">
                  <a16:creationId xmlns:a16="http://schemas.microsoft.com/office/drawing/2014/main" id="{3EE36A7C-5DE7-41F1-ACB7-98D7707C1FED}"/>
                </a:ext>
              </a:extLst>
            </p:cNvPr>
            <p:cNvSpPr/>
            <p:nvPr/>
          </p:nvSpPr>
          <p:spPr>
            <a:xfrm>
              <a:off x="2710200" y="4371800"/>
              <a:ext cx="230400" cy="142075"/>
            </a:xfrm>
            <a:custGeom>
              <a:avLst/>
              <a:gdLst/>
              <a:ahLst/>
              <a:cxnLst/>
              <a:rect l="l" t="t" r="r" b="b"/>
              <a:pathLst>
                <a:path w="9216" h="5683" extrusionOk="0">
                  <a:moveTo>
                    <a:pt x="1626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694;p64">
              <a:extLst>
                <a:ext uri="{FF2B5EF4-FFF2-40B4-BE49-F238E27FC236}">
                  <a16:creationId xmlns:a16="http://schemas.microsoft.com/office/drawing/2014/main" id="{D3E7C752-E43F-4B72-8CF8-D2E749D1FDBB}"/>
                </a:ext>
              </a:extLst>
            </p:cNvPr>
            <p:cNvSpPr/>
            <p:nvPr/>
          </p:nvSpPr>
          <p:spPr>
            <a:xfrm>
              <a:off x="2702025" y="4364650"/>
              <a:ext cx="246600" cy="156375"/>
            </a:xfrm>
            <a:custGeom>
              <a:avLst/>
              <a:gdLst/>
              <a:ahLst/>
              <a:cxnLst/>
              <a:rect l="l" t="t" r="r" b="b"/>
              <a:pathLst>
                <a:path w="9864" h="6255" extrusionOk="0">
                  <a:moveTo>
                    <a:pt x="9182" y="573"/>
                  </a:moveTo>
                  <a:lnTo>
                    <a:pt x="7963" y="5682"/>
                  </a:lnTo>
                  <a:lnTo>
                    <a:pt x="708" y="5682"/>
                  </a:lnTo>
                  <a:lnTo>
                    <a:pt x="2170" y="573"/>
                  </a:lnTo>
                  <a:close/>
                  <a:moveTo>
                    <a:pt x="1953" y="0"/>
                  </a:moveTo>
                  <a:cubicBezTo>
                    <a:pt x="1827" y="0"/>
                    <a:pt x="1714" y="85"/>
                    <a:pt x="1679" y="208"/>
                  </a:cubicBezTo>
                  <a:lnTo>
                    <a:pt x="52" y="5889"/>
                  </a:lnTo>
                  <a:cubicBezTo>
                    <a:pt x="0" y="6073"/>
                    <a:pt x="137" y="6255"/>
                    <a:pt x="327" y="6255"/>
                  </a:cubicBezTo>
                  <a:lnTo>
                    <a:pt x="8188" y="6255"/>
                  </a:lnTo>
                  <a:cubicBezTo>
                    <a:pt x="8320" y="6255"/>
                    <a:pt x="8436" y="6164"/>
                    <a:pt x="8466" y="6034"/>
                  </a:cubicBezTo>
                  <a:lnTo>
                    <a:pt x="9821" y="353"/>
                  </a:lnTo>
                  <a:cubicBezTo>
                    <a:pt x="9863" y="173"/>
                    <a:pt x="9727" y="0"/>
                    <a:pt x="95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695;p64">
              <a:extLst>
                <a:ext uri="{FF2B5EF4-FFF2-40B4-BE49-F238E27FC236}">
                  <a16:creationId xmlns:a16="http://schemas.microsoft.com/office/drawing/2014/main" id="{4626BC5A-CA44-4783-A4EF-ECF29DCAADD5}"/>
                </a:ext>
              </a:extLst>
            </p:cNvPr>
            <p:cNvSpPr/>
            <p:nvPr/>
          </p:nvSpPr>
          <p:spPr>
            <a:xfrm>
              <a:off x="4648150" y="4366929"/>
              <a:ext cx="223875" cy="142075"/>
            </a:xfrm>
            <a:custGeom>
              <a:avLst/>
              <a:gdLst/>
              <a:ahLst/>
              <a:cxnLst/>
              <a:rect l="l" t="t" r="r" b="b"/>
              <a:pathLst>
                <a:path w="8955" h="5683" extrusionOk="0">
                  <a:moveTo>
                    <a:pt x="1" y="0"/>
                  </a:moveTo>
                  <a:lnTo>
                    <a:pt x="1094" y="5683"/>
                  </a:lnTo>
                  <a:lnTo>
                    <a:pt x="8955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696;p64">
              <a:extLst>
                <a:ext uri="{FF2B5EF4-FFF2-40B4-BE49-F238E27FC236}">
                  <a16:creationId xmlns:a16="http://schemas.microsoft.com/office/drawing/2014/main" id="{131A7626-6468-485E-9773-08DA60E11810}"/>
                </a:ext>
              </a:extLst>
            </p:cNvPr>
            <p:cNvSpPr/>
            <p:nvPr/>
          </p:nvSpPr>
          <p:spPr>
            <a:xfrm>
              <a:off x="4640275" y="4364650"/>
              <a:ext cx="239800" cy="156375"/>
            </a:xfrm>
            <a:custGeom>
              <a:avLst/>
              <a:gdLst/>
              <a:ahLst/>
              <a:cxnLst/>
              <a:rect l="l" t="t" r="r" b="b"/>
              <a:pathLst>
                <a:path w="9592" h="6255" extrusionOk="0">
                  <a:moveTo>
                    <a:pt x="7678" y="573"/>
                  </a:moveTo>
                  <a:lnTo>
                    <a:pt x="8906" y="5682"/>
                  </a:lnTo>
                  <a:lnTo>
                    <a:pt x="1645" y="5682"/>
                  </a:lnTo>
                  <a:lnTo>
                    <a:pt x="662" y="573"/>
                  </a:lnTo>
                  <a:close/>
                  <a:moveTo>
                    <a:pt x="316" y="0"/>
                  </a:moveTo>
                  <a:cubicBezTo>
                    <a:pt x="136" y="0"/>
                    <a:pt x="0" y="165"/>
                    <a:pt x="35" y="341"/>
                  </a:cubicBezTo>
                  <a:lnTo>
                    <a:pt x="1128" y="6023"/>
                  </a:lnTo>
                  <a:cubicBezTo>
                    <a:pt x="1154" y="6157"/>
                    <a:pt x="1272" y="6255"/>
                    <a:pt x="1409" y="6255"/>
                  </a:cubicBezTo>
                  <a:lnTo>
                    <a:pt x="9270" y="6255"/>
                  </a:lnTo>
                  <a:lnTo>
                    <a:pt x="9270" y="6253"/>
                  </a:lnTo>
                  <a:cubicBezTo>
                    <a:pt x="9456" y="6253"/>
                    <a:pt x="9592" y="6082"/>
                    <a:pt x="9549" y="5901"/>
                  </a:cubicBezTo>
                  <a:lnTo>
                    <a:pt x="8183" y="220"/>
                  </a:lnTo>
                  <a:cubicBezTo>
                    <a:pt x="8152" y="91"/>
                    <a:pt x="8037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697;p64">
              <a:extLst>
                <a:ext uri="{FF2B5EF4-FFF2-40B4-BE49-F238E27FC236}">
                  <a16:creationId xmlns:a16="http://schemas.microsoft.com/office/drawing/2014/main" id="{876D7B3F-C396-4C3F-86D5-76BCAB18F48E}"/>
                </a:ext>
              </a:extLst>
            </p:cNvPr>
            <p:cNvSpPr/>
            <p:nvPr/>
          </p:nvSpPr>
          <p:spPr>
            <a:xfrm>
              <a:off x="3889225" y="4371800"/>
              <a:ext cx="196700" cy="142075"/>
            </a:xfrm>
            <a:custGeom>
              <a:avLst/>
              <a:gdLst/>
              <a:ahLst/>
              <a:cxnLst/>
              <a:rect l="l" t="t" r="r" b="b"/>
              <a:pathLst>
                <a:path w="7868" h="5683" extrusionOk="0">
                  <a:moveTo>
                    <a:pt x="1" y="0"/>
                  </a:moveTo>
                  <a:lnTo>
                    <a:pt x="6" y="5683"/>
                  </a:lnTo>
                  <a:lnTo>
                    <a:pt x="7867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698;p64">
              <a:extLst>
                <a:ext uri="{FF2B5EF4-FFF2-40B4-BE49-F238E27FC236}">
                  <a16:creationId xmlns:a16="http://schemas.microsoft.com/office/drawing/2014/main" id="{D5F40EE6-2B8E-4052-96EC-B10E11853A86}"/>
                </a:ext>
              </a:extLst>
            </p:cNvPr>
            <p:cNvSpPr/>
            <p:nvPr/>
          </p:nvSpPr>
          <p:spPr>
            <a:xfrm>
              <a:off x="3882100" y="4364650"/>
              <a:ext cx="211150" cy="156375"/>
            </a:xfrm>
            <a:custGeom>
              <a:avLst/>
              <a:gdLst/>
              <a:ahLst/>
              <a:cxnLst/>
              <a:rect l="l" t="t" r="r" b="b"/>
              <a:pathLst>
                <a:path w="8446" h="6255" extrusionOk="0">
                  <a:moveTo>
                    <a:pt x="7602" y="573"/>
                  </a:moveTo>
                  <a:lnTo>
                    <a:pt x="7851" y="5682"/>
                  </a:lnTo>
                  <a:lnTo>
                    <a:pt x="577" y="5682"/>
                  </a:lnTo>
                  <a:lnTo>
                    <a:pt x="572" y="573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969"/>
                  </a:lnTo>
                  <a:cubicBezTo>
                    <a:pt x="4" y="6126"/>
                    <a:pt x="132" y="6255"/>
                    <a:pt x="291" y="6255"/>
                  </a:cubicBezTo>
                  <a:lnTo>
                    <a:pt x="8152" y="6255"/>
                  </a:lnTo>
                  <a:cubicBezTo>
                    <a:pt x="8316" y="6255"/>
                    <a:pt x="8446" y="6117"/>
                    <a:pt x="8438" y="5955"/>
                  </a:cubicBezTo>
                  <a:lnTo>
                    <a:pt x="8161" y="272"/>
                  </a:lnTo>
                  <a:cubicBezTo>
                    <a:pt x="8154" y="121"/>
                    <a:pt x="8028" y="0"/>
                    <a:pt x="7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699;p64">
              <a:extLst>
                <a:ext uri="{FF2B5EF4-FFF2-40B4-BE49-F238E27FC236}">
                  <a16:creationId xmlns:a16="http://schemas.microsoft.com/office/drawing/2014/main" id="{8B8B732A-21B6-4B8C-AE23-789377CC80EF}"/>
                </a:ext>
              </a:extLst>
            </p:cNvPr>
            <p:cNvSpPr/>
            <p:nvPr/>
          </p:nvSpPr>
          <p:spPr>
            <a:xfrm>
              <a:off x="4837900" y="4366929"/>
              <a:ext cx="230675" cy="142075"/>
            </a:xfrm>
            <a:custGeom>
              <a:avLst/>
              <a:gdLst/>
              <a:ahLst/>
              <a:cxnLst/>
              <a:rect l="l" t="t" r="r" b="b"/>
              <a:pathLst>
                <a:path w="9227" h="5683" extrusionOk="0">
                  <a:moveTo>
                    <a:pt x="0" y="0"/>
                  </a:moveTo>
                  <a:lnTo>
                    <a:pt x="1365" y="5683"/>
                  </a:lnTo>
                  <a:lnTo>
                    <a:pt x="9226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700;p64">
              <a:extLst>
                <a:ext uri="{FF2B5EF4-FFF2-40B4-BE49-F238E27FC236}">
                  <a16:creationId xmlns:a16="http://schemas.microsoft.com/office/drawing/2014/main" id="{117CD344-B774-4D19-8949-2A3F35FB16E9}"/>
                </a:ext>
              </a:extLst>
            </p:cNvPr>
            <p:cNvSpPr/>
            <p:nvPr/>
          </p:nvSpPr>
          <p:spPr>
            <a:xfrm>
              <a:off x="4829850" y="4364675"/>
              <a:ext cx="246875" cy="156375"/>
            </a:xfrm>
            <a:custGeom>
              <a:avLst/>
              <a:gdLst/>
              <a:ahLst/>
              <a:cxnLst/>
              <a:rect l="l" t="t" r="r" b="b"/>
              <a:pathLst>
                <a:path w="9875" h="6255" extrusionOk="0">
                  <a:moveTo>
                    <a:pt x="7696" y="572"/>
                  </a:moveTo>
                  <a:lnTo>
                    <a:pt x="9169" y="5681"/>
                  </a:lnTo>
                  <a:lnTo>
                    <a:pt x="1912" y="5681"/>
                  </a:lnTo>
                  <a:lnTo>
                    <a:pt x="685" y="572"/>
                  </a:lnTo>
                  <a:close/>
                  <a:moveTo>
                    <a:pt x="322" y="1"/>
                  </a:moveTo>
                  <a:cubicBezTo>
                    <a:pt x="137" y="1"/>
                    <a:pt x="0" y="172"/>
                    <a:pt x="44" y="353"/>
                  </a:cubicBezTo>
                  <a:lnTo>
                    <a:pt x="1409" y="6034"/>
                  </a:lnTo>
                  <a:cubicBezTo>
                    <a:pt x="1440" y="6163"/>
                    <a:pt x="1555" y="6254"/>
                    <a:pt x="1687" y="6254"/>
                  </a:cubicBezTo>
                  <a:lnTo>
                    <a:pt x="9548" y="6254"/>
                  </a:lnTo>
                  <a:lnTo>
                    <a:pt x="9548" y="6255"/>
                  </a:lnTo>
                  <a:cubicBezTo>
                    <a:pt x="9738" y="6255"/>
                    <a:pt x="9875" y="6072"/>
                    <a:pt x="9822" y="5888"/>
                  </a:cubicBezTo>
                  <a:lnTo>
                    <a:pt x="8186" y="207"/>
                  </a:lnTo>
                  <a:cubicBezTo>
                    <a:pt x="8150" y="84"/>
                    <a:pt x="8038" y="1"/>
                    <a:pt x="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701;p64">
              <a:extLst>
                <a:ext uri="{FF2B5EF4-FFF2-40B4-BE49-F238E27FC236}">
                  <a16:creationId xmlns:a16="http://schemas.microsoft.com/office/drawing/2014/main" id="{0948DB6F-A304-4016-BBA7-D7B8746F58E2}"/>
                </a:ext>
              </a:extLst>
            </p:cNvPr>
            <p:cNvSpPr/>
            <p:nvPr/>
          </p:nvSpPr>
          <p:spPr>
            <a:xfrm>
              <a:off x="4078975" y="4371800"/>
              <a:ext cx="203475" cy="142075"/>
            </a:xfrm>
            <a:custGeom>
              <a:avLst/>
              <a:gdLst/>
              <a:ahLst/>
              <a:cxnLst/>
              <a:rect l="l" t="t" r="r" b="b"/>
              <a:pathLst>
                <a:path w="8139" h="5683" extrusionOk="0">
                  <a:moveTo>
                    <a:pt x="0" y="0"/>
                  </a:moveTo>
                  <a:lnTo>
                    <a:pt x="277" y="5683"/>
                  </a:lnTo>
                  <a:lnTo>
                    <a:pt x="8138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702;p64">
              <a:extLst>
                <a:ext uri="{FF2B5EF4-FFF2-40B4-BE49-F238E27FC236}">
                  <a16:creationId xmlns:a16="http://schemas.microsoft.com/office/drawing/2014/main" id="{E14E829A-B6A3-4452-BB43-FA2A45BC2EA9}"/>
                </a:ext>
              </a:extLst>
            </p:cNvPr>
            <p:cNvSpPr/>
            <p:nvPr/>
          </p:nvSpPr>
          <p:spPr>
            <a:xfrm>
              <a:off x="4071625" y="4364650"/>
              <a:ext cx="218325" cy="156375"/>
            </a:xfrm>
            <a:custGeom>
              <a:avLst/>
              <a:gdLst/>
              <a:ahLst/>
              <a:cxnLst/>
              <a:rect l="l" t="t" r="r" b="b"/>
              <a:pathLst>
                <a:path w="8733" h="6255" extrusionOk="0">
                  <a:moveTo>
                    <a:pt x="7622" y="573"/>
                  </a:moveTo>
                  <a:lnTo>
                    <a:pt x="8117" y="5682"/>
                  </a:lnTo>
                  <a:lnTo>
                    <a:pt x="844" y="5682"/>
                  </a:lnTo>
                  <a:lnTo>
                    <a:pt x="594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85" y="5983"/>
                  </a:lnTo>
                  <a:cubicBezTo>
                    <a:pt x="293" y="6134"/>
                    <a:pt x="419" y="6255"/>
                    <a:pt x="571" y="6255"/>
                  </a:cubicBezTo>
                  <a:lnTo>
                    <a:pt x="8432" y="6255"/>
                  </a:lnTo>
                  <a:cubicBezTo>
                    <a:pt x="8600" y="6255"/>
                    <a:pt x="8732" y="6108"/>
                    <a:pt x="8717" y="5941"/>
                  </a:cubicBezTo>
                  <a:lnTo>
                    <a:pt x="8167" y="259"/>
                  </a:lnTo>
                  <a:cubicBezTo>
                    <a:pt x="8153" y="112"/>
                    <a:pt x="8030" y="0"/>
                    <a:pt x="7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703;p64">
              <a:extLst>
                <a:ext uri="{FF2B5EF4-FFF2-40B4-BE49-F238E27FC236}">
                  <a16:creationId xmlns:a16="http://schemas.microsoft.com/office/drawing/2014/main" id="{638AC144-BC3A-448D-AA7A-19F7BC23CF4B}"/>
                </a:ext>
              </a:extLst>
            </p:cNvPr>
            <p:cNvSpPr/>
            <p:nvPr/>
          </p:nvSpPr>
          <p:spPr>
            <a:xfrm>
              <a:off x="3103250" y="4371800"/>
              <a:ext cx="216825" cy="142075"/>
            </a:xfrm>
            <a:custGeom>
              <a:avLst/>
              <a:gdLst/>
              <a:ahLst/>
              <a:cxnLst/>
              <a:rect l="l" t="t" r="r" b="b"/>
              <a:pathLst>
                <a:path w="8673" h="5683" extrusionOk="0">
                  <a:moveTo>
                    <a:pt x="1083" y="0"/>
                  </a:moveTo>
                  <a:lnTo>
                    <a:pt x="0" y="5683"/>
                  </a:lnTo>
                  <a:lnTo>
                    <a:pt x="7862" y="568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704;p64">
              <a:extLst>
                <a:ext uri="{FF2B5EF4-FFF2-40B4-BE49-F238E27FC236}">
                  <a16:creationId xmlns:a16="http://schemas.microsoft.com/office/drawing/2014/main" id="{50A35906-69D9-430D-9CFF-6BC0A4D33109}"/>
                </a:ext>
              </a:extLst>
            </p:cNvPr>
            <p:cNvSpPr/>
            <p:nvPr/>
          </p:nvSpPr>
          <p:spPr>
            <a:xfrm>
              <a:off x="3095400" y="4364650"/>
              <a:ext cx="232350" cy="156375"/>
            </a:xfrm>
            <a:custGeom>
              <a:avLst/>
              <a:gdLst/>
              <a:ahLst/>
              <a:cxnLst/>
              <a:rect l="l" t="t" r="r" b="b"/>
              <a:pathLst>
                <a:path w="9294" h="6255" extrusionOk="0">
                  <a:moveTo>
                    <a:pt x="8656" y="573"/>
                  </a:moveTo>
                  <a:lnTo>
                    <a:pt x="7927" y="5682"/>
                  </a:lnTo>
                  <a:lnTo>
                    <a:pt x="660" y="5682"/>
                  </a:lnTo>
                  <a:lnTo>
                    <a:pt x="1634" y="573"/>
                  </a:lnTo>
                  <a:close/>
                  <a:moveTo>
                    <a:pt x="1396" y="0"/>
                  </a:moveTo>
                  <a:cubicBezTo>
                    <a:pt x="1259" y="0"/>
                    <a:pt x="1141" y="98"/>
                    <a:pt x="1115" y="234"/>
                  </a:cubicBezTo>
                  <a:lnTo>
                    <a:pt x="34" y="5915"/>
                  </a:lnTo>
                  <a:cubicBezTo>
                    <a:pt x="0" y="6091"/>
                    <a:pt x="135" y="6255"/>
                    <a:pt x="314" y="6255"/>
                  </a:cubicBezTo>
                  <a:lnTo>
                    <a:pt x="8176" y="6255"/>
                  </a:lnTo>
                  <a:cubicBezTo>
                    <a:pt x="8318" y="6255"/>
                    <a:pt x="8438" y="6149"/>
                    <a:pt x="8459" y="6008"/>
                  </a:cubicBezTo>
                  <a:lnTo>
                    <a:pt x="9269" y="327"/>
                  </a:lnTo>
                  <a:cubicBezTo>
                    <a:pt x="9293" y="154"/>
                    <a:pt x="9160" y="0"/>
                    <a:pt x="8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705;p64">
              <a:extLst>
                <a:ext uri="{FF2B5EF4-FFF2-40B4-BE49-F238E27FC236}">
                  <a16:creationId xmlns:a16="http://schemas.microsoft.com/office/drawing/2014/main" id="{EB09E874-2E28-49B6-AA0F-ADC2D4250002}"/>
                </a:ext>
              </a:extLst>
            </p:cNvPr>
            <p:cNvSpPr/>
            <p:nvPr/>
          </p:nvSpPr>
          <p:spPr>
            <a:xfrm>
              <a:off x="2906725" y="4371800"/>
              <a:ext cx="223625" cy="142075"/>
            </a:xfrm>
            <a:custGeom>
              <a:avLst/>
              <a:gdLst/>
              <a:ahLst/>
              <a:cxnLst/>
              <a:rect l="l" t="t" r="r" b="b"/>
              <a:pathLst>
                <a:path w="8945" h="5683" extrusionOk="0">
                  <a:moveTo>
                    <a:pt x="1355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89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06;p64">
              <a:extLst>
                <a:ext uri="{FF2B5EF4-FFF2-40B4-BE49-F238E27FC236}">
                  <a16:creationId xmlns:a16="http://schemas.microsoft.com/office/drawing/2014/main" id="{C80C65C8-129B-49B0-88C2-B77A16654162}"/>
                </a:ext>
              </a:extLst>
            </p:cNvPr>
            <p:cNvSpPr/>
            <p:nvPr/>
          </p:nvSpPr>
          <p:spPr>
            <a:xfrm>
              <a:off x="2898700" y="4364650"/>
              <a:ext cx="239500" cy="156375"/>
            </a:xfrm>
            <a:custGeom>
              <a:avLst/>
              <a:gdLst/>
              <a:ahLst/>
              <a:cxnLst/>
              <a:rect l="l" t="t" r="r" b="b"/>
              <a:pathLst>
                <a:path w="9580" h="6255" extrusionOk="0">
                  <a:moveTo>
                    <a:pt x="8919" y="573"/>
                  </a:moveTo>
                  <a:lnTo>
                    <a:pt x="7945" y="5682"/>
                  </a:lnTo>
                  <a:lnTo>
                    <a:pt x="684" y="5682"/>
                  </a:lnTo>
                  <a:lnTo>
                    <a:pt x="1903" y="573"/>
                  </a:lnTo>
                  <a:close/>
                  <a:moveTo>
                    <a:pt x="1676" y="0"/>
                  </a:moveTo>
                  <a:cubicBezTo>
                    <a:pt x="1544" y="0"/>
                    <a:pt x="1429" y="91"/>
                    <a:pt x="1398" y="221"/>
                  </a:cubicBezTo>
                  <a:lnTo>
                    <a:pt x="43" y="5902"/>
                  </a:lnTo>
                  <a:cubicBezTo>
                    <a:pt x="1" y="6082"/>
                    <a:pt x="137" y="6255"/>
                    <a:pt x="321" y="6255"/>
                  </a:cubicBezTo>
                  <a:lnTo>
                    <a:pt x="8182" y="6255"/>
                  </a:lnTo>
                  <a:cubicBezTo>
                    <a:pt x="8320" y="6255"/>
                    <a:pt x="8437" y="6157"/>
                    <a:pt x="8464" y="6023"/>
                  </a:cubicBezTo>
                  <a:lnTo>
                    <a:pt x="9546" y="340"/>
                  </a:lnTo>
                  <a:cubicBezTo>
                    <a:pt x="9579" y="165"/>
                    <a:pt x="9445" y="0"/>
                    <a:pt x="9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707;p64">
              <a:extLst>
                <a:ext uri="{FF2B5EF4-FFF2-40B4-BE49-F238E27FC236}">
                  <a16:creationId xmlns:a16="http://schemas.microsoft.com/office/drawing/2014/main" id="{2A5C8570-4EA6-4D64-92BB-B446BE83B003}"/>
                </a:ext>
              </a:extLst>
            </p:cNvPr>
            <p:cNvSpPr/>
            <p:nvPr/>
          </p:nvSpPr>
          <p:spPr>
            <a:xfrm>
              <a:off x="3692825" y="4371800"/>
              <a:ext cx="196575" cy="142075"/>
            </a:xfrm>
            <a:custGeom>
              <a:avLst/>
              <a:gdLst/>
              <a:ahLst/>
              <a:cxnLst/>
              <a:rect l="l" t="t" r="r" b="b"/>
              <a:pathLst>
                <a:path w="7863" h="5683" extrusionOk="0">
                  <a:moveTo>
                    <a:pt x="268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7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708;p64">
              <a:extLst>
                <a:ext uri="{FF2B5EF4-FFF2-40B4-BE49-F238E27FC236}">
                  <a16:creationId xmlns:a16="http://schemas.microsoft.com/office/drawing/2014/main" id="{A1EB88B8-4E6A-4734-8A90-4FCB7A78145A}"/>
                </a:ext>
              </a:extLst>
            </p:cNvPr>
            <p:cNvSpPr/>
            <p:nvPr/>
          </p:nvSpPr>
          <p:spPr>
            <a:xfrm>
              <a:off x="3685500" y="4364650"/>
              <a:ext cx="211025" cy="156375"/>
            </a:xfrm>
            <a:custGeom>
              <a:avLst/>
              <a:gdLst/>
              <a:ahLst/>
              <a:cxnLst/>
              <a:rect l="l" t="t" r="r" b="b"/>
              <a:pathLst>
                <a:path w="8441" h="6255" extrusionOk="0">
                  <a:moveTo>
                    <a:pt x="7864" y="573"/>
                  </a:moveTo>
                  <a:lnTo>
                    <a:pt x="7869" y="5682"/>
                  </a:lnTo>
                  <a:lnTo>
                    <a:pt x="594" y="5682"/>
                  </a:lnTo>
                  <a:lnTo>
                    <a:pt x="833" y="573"/>
                  </a:lnTo>
                  <a:close/>
                  <a:moveTo>
                    <a:pt x="561" y="0"/>
                  </a:moveTo>
                  <a:cubicBezTo>
                    <a:pt x="408" y="0"/>
                    <a:pt x="282" y="121"/>
                    <a:pt x="275" y="273"/>
                  </a:cubicBezTo>
                  <a:lnTo>
                    <a:pt x="8" y="5955"/>
                  </a:lnTo>
                  <a:cubicBezTo>
                    <a:pt x="0" y="6117"/>
                    <a:pt x="131" y="6255"/>
                    <a:pt x="294" y="6255"/>
                  </a:cubicBezTo>
                  <a:lnTo>
                    <a:pt x="8155" y="6255"/>
                  </a:lnTo>
                  <a:cubicBezTo>
                    <a:pt x="8313" y="6255"/>
                    <a:pt x="8441" y="6126"/>
                    <a:pt x="8441" y="5969"/>
                  </a:cubicBezTo>
                  <a:lnTo>
                    <a:pt x="8436" y="288"/>
                  </a:lnTo>
                  <a:cubicBezTo>
                    <a:pt x="8436" y="129"/>
                    <a:pt x="8308" y="0"/>
                    <a:pt x="8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709;p64">
              <a:extLst>
                <a:ext uri="{FF2B5EF4-FFF2-40B4-BE49-F238E27FC236}">
                  <a16:creationId xmlns:a16="http://schemas.microsoft.com/office/drawing/2014/main" id="{89779004-E6C4-46FC-88C8-EF066B5B098F}"/>
                </a:ext>
              </a:extLst>
            </p:cNvPr>
            <p:cNvSpPr/>
            <p:nvPr/>
          </p:nvSpPr>
          <p:spPr>
            <a:xfrm>
              <a:off x="3496300" y="4371800"/>
              <a:ext cx="203225" cy="142075"/>
            </a:xfrm>
            <a:custGeom>
              <a:avLst/>
              <a:gdLst/>
              <a:ahLst/>
              <a:cxnLst/>
              <a:rect l="l" t="t" r="r" b="b"/>
              <a:pathLst>
                <a:path w="8129" h="5683" extrusionOk="0">
                  <a:moveTo>
                    <a:pt x="540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710;p64">
              <a:extLst>
                <a:ext uri="{FF2B5EF4-FFF2-40B4-BE49-F238E27FC236}">
                  <a16:creationId xmlns:a16="http://schemas.microsoft.com/office/drawing/2014/main" id="{85D56FB0-2830-424F-A447-73BB023AC957}"/>
                </a:ext>
              </a:extLst>
            </p:cNvPr>
            <p:cNvSpPr/>
            <p:nvPr/>
          </p:nvSpPr>
          <p:spPr>
            <a:xfrm>
              <a:off x="3488775" y="4364650"/>
              <a:ext cx="218075" cy="156375"/>
            </a:xfrm>
            <a:custGeom>
              <a:avLst/>
              <a:gdLst/>
              <a:ahLst/>
              <a:cxnLst/>
              <a:rect l="l" t="t" r="r" b="b"/>
              <a:pathLst>
                <a:path w="8723" h="6255" extrusionOk="0">
                  <a:moveTo>
                    <a:pt x="8130" y="573"/>
                  </a:moveTo>
                  <a:lnTo>
                    <a:pt x="7890" y="5682"/>
                  </a:lnTo>
                  <a:lnTo>
                    <a:pt x="617" y="5682"/>
                  </a:lnTo>
                  <a:lnTo>
                    <a:pt x="1101" y="573"/>
                  </a:lnTo>
                  <a:close/>
                  <a:moveTo>
                    <a:pt x="841" y="0"/>
                  </a:moveTo>
                  <a:cubicBezTo>
                    <a:pt x="693" y="0"/>
                    <a:pt x="570" y="113"/>
                    <a:pt x="556" y="259"/>
                  </a:cubicBezTo>
                  <a:lnTo>
                    <a:pt x="17" y="5942"/>
                  </a:lnTo>
                  <a:cubicBezTo>
                    <a:pt x="1" y="6110"/>
                    <a:pt x="134" y="6255"/>
                    <a:pt x="302" y="6255"/>
                  </a:cubicBezTo>
                  <a:lnTo>
                    <a:pt x="8163" y="6255"/>
                  </a:lnTo>
                  <a:cubicBezTo>
                    <a:pt x="8315" y="6255"/>
                    <a:pt x="8441" y="6134"/>
                    <a:pt x="8449" y="5982"/>
                  </a:cubicBezTo>
                  <a:lnTo>
                    <a:pt x="8715" y="300"/>
                  </a:lnTo>
                  <a:cubicBezTo>
                    <a:pt x="8723" y="138"/>
                    <a:pt x="8594" y="0"/>
                    <a:pt x="8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711;p64">
              <a:extLst>
                <a:ext uri="{FF2B5EF4-FFF2-40B4-BE49-F238E27FC236}">
                  <a16:creationId xmlns:a16="http://schemas.microsoft.com/office/drawing/2014/main" id="{399FF963-C347-461C-B829-E6E51B689FF4}"/>
                </a:ext>
              </a:extLst>
            </p:cNvPr>
            <p:cNvSpPr/>
            <p:nvPr/>
          </p:nvSpPr>
          <p:spPr>
            <a:xfrm>
              <a:off x="3299775" y="4371800"/>
              <a:ext cx="210050" cy="142075"/>
            </a:xfrm>
            <a:custGeom>
              <a:avLst/>
              <a:gdLst/>
              <a:ahLst/>
              <a:cxnLst/>
              <a:rect l="l" t="t" r="r" b="b"/>
              <a:pathLst>
                <a:path w="8402" h="5683" extrusionOk="0">
                  <a:moveTo>
                    <a:pt x="81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12;p64">
              <a:extLst>
                <a:ext uri="{FF2B5EF4-FFF2-40B4-BE49-F238E27FC236}">
                  <a16:creationId xmlns:a16="http://schemas.microsoft.com/office/drawing/2014/main" id="{CF67E72C-AB2D-4A97-944F-B18EEAD01BDD}"/>
                </a:ext>
              </a:extLst>
            </p:cNvPr>
            <p:cNvSpPr/>
            <p:nvPr/>
          </p:nvSpPr>
          <p:spPr>
            <a:xfrm>
              <a:off x="3292100" y="4364650"/>
              <a:ext cx="225225" cy="156375"/>
            </a:xfrm>
            <a:custGeom>
              <a:avLst/>
              <a:gdLst/>
              <a:ahLst/>
              <a:cxnLst/>
              <a:rect l="l" t="t" r="r" b="b"/>
              <a:pathLst>
                <a:path w="9009" h="6255" extrusionOk="0">
                  <a:moveTo>
                    <a:pt x="8393" y="573"/>
                  </a:moveTo>
                  <a:lnTo>
                    <a:pt x="7909" y="5682"/>
                  </a:lnTo>
                  <a:lnTo>
                    <a:pt x="637" y="5682"/>
                  </a:lnTo>
                  <a:lnTo>
                    <a:pt x="1366" y="573"/>
                  </a:lnTo>
                  <a:close/>
                  <a:moveTo>
                    <a:pt x="1119" y="0"/>
                  </a:moveTo>
                  <a:cubicBezTo>
                    <a:pt x="975" y="0"/>
                    <a:pt x="855" y="106"/>
                    <a:pt x="836" y="247"/>
                  </a:cubicBezTo>
                  <a:lnTo>
                    <a:pt x="24" y="5928"/>
                  </a:lnTo>
                  <a:cubicBezTo>
                    <a:pt x="0" y="6101"/>
                    <a:pt x="133" y="6255"/>
                    <a:pt x="308" y="6255"/>
                  </a:cubicBezTo>
                  <a:lnTo>
                    <a:pt x="8169" y="6255"/>
                  </a:lnTo>
                  <a:cubicBezTo>
                    <a:pt x="8316" y="6255"/>
                    <a:pt x="8440" y="6142"/>
                    <a:pt x="8453" y="5996"/>
                  </a:cubicBezTo>
                  <a:lnTo>
                    <a:pt x="8993" y="313"/>
                  </a:lnTo>
                  <a:cubicBezTo>
                    <a:pt x="9008" y="145"/>
                    <a:pt x="8876" y="0"/>
                    <a:pt x="8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713;p64">
              <a:extLst>
                <a:ext uri="{FF2B5EF4-FFF2-40B4-BE49-F238E27FC236}">
                  <a16:creationId xmlns:a16="http://schemas.microsoft.com/office/drawing/2014/main" id="{A3DC037B-2DFB-4481-A893-60937AFA39D5}"/>
                </a:ext>
              </a:extLst>
            </p:cNvPr>
            <p:cNvSpPr/>
            <p:nvPr/>
          </p:nvSpPr>
          <p:spPr>
            <a:xfrm>
              <a:off x="4622650" y="4234404"/>
              <a:ext cx="215275" cy="132550"/>
            </a:xfrm>
            <a:custGeom>
              <a:avLst/>
              <a:gdLst/>
              <a:ahLst/>
              <a:cxnLst/>
              <a:rect l="l" t="t" r="r" b="b"/>
              <a:pathLst>
                <a:path w="8611" h="5302" extrusionOk="0">
                  <a:moveTo>
                    <a:pt x="0" y="1"/>
                  </a:moveTo>
                  <a:lnTo>
                    <a:pt x="1021" y="5301"/>
                  </a:lnTo>
                  <a:lnTo>
                    <a:pt x="8610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714;p64">
              <a:extLst>
                <a:ext uri="{FF2B5EF4-FFF2-40B4-BE49-F238E27FC236}">
                  <a16:creationId xmlns:a16="http://schemas.microsoft.com/office/drawing/2014/main" id="{288C8174-89A7-4E4D-8B50-4207CDF8A291}"/>
                </a:ext>
              </a:extLst>
            </p:cNvPr>
            <p:cNvSpPr/>
            <p:nvPr/>
          </p:nvSpPr>
          <p:spPr>
            <a:xfrm>
              <a:off x="4614775" y="4232100"/>
              <a:ext cx="231150" cy="146900"/>
            </a:xfrm>
            <a:custGeom>
              <a:avLst/>
              <a:gdLst/>
              <a:ahLst/>
              <a:cxnLst/>
              <a:rect l="l" t="t" r="r" b="b"/>
              <a:pathLst>
                <a:path w="9246" h="5876" extrusionOk="0">
                  <a:moveTo>
                    <a:pt x="7424" y="573"/>
                  </a:moveTo>
                  <a:lnTo>
                    <a:pt x="8561" y="5302"/>
                  </a:lnTo>
                  <a:lnTo>
                    <a:pt x="1571" y="5302"/>
                  </a:lnTo>
                  <a:lnTo>
                    <a:pt x="663" y="573"/>
                  </a:lnTo>
                  <a:close/>
                  <a:moveTo>
                    <a:pt x="315" y="1"/>
                  </a:moveTo>
                  <a:cubicBezTo>
                    <a:pt x="136" y="1"/>
                    <a:pt x="0" y="165"/>
                    <a:pt x="35" y="342"/>
                  </a:cubicBezTo>
                  <a:lnTo>
                    <a:pt x="1055" y="5643"/>
                  </a:lnTo>
                  <a:cubicBezTo>
                    <a:pt x="1081" y="5778"/>
                    <a:pt x="1198" y="5875"/>
                    <a:pt x="1336" y="5875"/>
                  </a:cubicBezTo>
                  <a:lnTo>
                    <a:pt x="8925" y="5875"/>
                  </a:lnTo>
                  <a:lnTo>
                    <a:pt x="8925" y="5874"/>
                  </a:lnTo>
                  <a:cubicBezTo>
                    <a:pt x="9110" y="5874"/>
                    <a:pt x="9245" y="5701"/>
                    <a:pt x="9203" y="5522"/>
                  </a:cubicBezTo>
                  <a:lnTo>
                    <a:pt x="7929" y="220"/>
                  </a:lnTo>
                  <a:cubicBezTo>
                    <a:pt x="7899" y="92"/>
                    <a:pt x="7783" y="1"/>
                    <a:pt x="7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715;p64">
              <a:extLst>
                <a:ext uri="{FF2B5EF4-FFF2-40B4-BE49-F238E27FC236}">
                  <a16:creationId xmlns:a16="http://schemas.microsoft.com/office/drawing/2014/main" id="{82C22039-0F78-477F-9C4A-81CAE7954DBF}"/>
                </a:ext>
              </a:extLst>
            </p:cNvPr>
            <p:cNvSpPr/>
            <p:nvPr/>
          </p:nvSpPr>
          <p:spPr>
            <a:xfrm>
              <a:off x="2469425" y="3988450"/>
              <a:ext cx="219825" cy="126900"/>
            </a:xfrm>
            <a:custGeom>
              <a:avLst/>
              <a:gdLst/>
              <a:ahLst/>
              <a:cxnLst/>
              <a:rect l="l" t="t" r="r" b="b"/>
              <a:pathLst>
                <a:path w="8793" h="5076" extrusionOk="0">
                  <a:moveTo>
                    <a:pt x="1938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716;p64">
              <a:extLst>
                <a:ext uri="{FF2B5EF4-FFF2-40B4-BE49-F238E27FC236}">
                  <a16:creationId xmlns:a16="http://schemas.microsoft.com/office/drawing/2014/main" id="{34A5B889-F3CF-4EBF-A125-9AE673C9FE07}"/>
                </a:ext>
              </a:extLst>
            </p:cNvPr>
            <p:cNvSpPr/>
            <p:nvPr/>
          </p:nvSpPr>
          <p:spPr>
            <a:xfrm>
              <a:off x="2460925" y="3981300"/>
              <a:ext cx="236675" cy="141225"/>
            </a:xfrm>
            <a:custGeom>
              <a:avLst/>
              <a:gdLst/>
              <a:ahLst/>
              <a:cxnLst/>
              <a:rect l="l" t="t" r="r" b="b"/>
              <a:pathLst>
                <a:path w="9467" h="5649" extrusionOk="0">
                  <a:moveTo>
                    <a:pt x="8736" y="572"/>
                  </a:moveTo>
                  <a:lnTo>
                    <a:pt x="7231" y="5075"/>
                  </a:lnTo>
                  <a:lnTo>
                    <a:pt x="755" y="5075"/>
                  </a:lnTo>
                  <a:lnTo>
                    <a:pt x="2475" y="572"/>
                  </a:lnTo>
                  <a:close/>
                  <a:moveTo>
                    <a:pt x="2278" y="0"/>
                  </a:moveTo>
                  <a:cubicBezTo>
                    <a:pt x="2159" y="0"/>
                    <a:pt x="2052" y="74"/>
                    <a:pt x="2010" y="184"/>
                  </a:cubicBezTo>
                  <a:lnTo>
                    <a:pt x="72" y="5259"/>
                  </a:lnTo>
                  <a:cubicBezTo>
                    <a:pt x="0" y="5447"/>
                    <a:pt x="139" y="5647"/>
                    <a:pt x="340" y="5648"/>
                  </a:cubicBezTo>
                  <a:lnTo>
                    <a:pt x="7437" y="5648"/>
                  </a:lnTo>
                  <a:cubicBezTo>
                    <a:pt x="7560" y="5647"/>
                    <a:pt x="7669" y="5569"/>
                    <a:pt x="7708" y="5452"/>
                  </a:cubicBezTo>
                  <a:lnTo>
                    <a:pt x="9403" y="377"/>
                  </a:lnTo>
                  <a:cubicBezTo>
                    <a:pt x="9466" y="191"/>
                    <a:pt x="9328" y="0"/>
                    <a:pt x="9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17;p64">
              <a:extLst>
                <a:ext uri="{FF2B5EF4-FFF2-40B4-BE49-F238E27FC236}">
                  <a16:creationId xmlns:a16="http://schemas.microsoft.com/office/drawing/2014/main" id="{85C513EF-DD41-485B-965D-A99738256EDD}"/>
                </a:ext>
              </a:extLst>
            </p:cNvPr>
            <p:cNvSpPr/>
            <p:nvPr/>
          </p:nvSpPr>
          <p:spPr>
            <a:xfrm>
              <a:off x="2252775" y="4115325"/>
              <a:ext cx="216675" cy="123975"/>
            </a:xfrm>
            <a:custGeom>
              <a:avLst/>
              <a:gdLst/>
              <a:ahLst/>
              <a:cxnLst/>
              <a:rect l="l" t="t" r="r" b="b"/>
              <a:pathLst>
                <a:path w="8667" h="4959" extrusionOk="0">
                  <a:moveTo>
                    <a:pt x="2113" y="0"/>
                  </a:moveTo>
                  <a:lnTo>
                    <a:pt x="0" y="4959"/>
                  </a:lnTo>
                  <a:lnTo>
                    <a:pt x="6771" y="4959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18;p64">
              <a:extLst>
                <a:ext uri="{FF2B5EF4-FFF2-40B4-BE49-F238E27FC236}">
                  <a16:creationId xmlns:a16="http://schemas.microsoft.com/office/drawing/2014/main" id="{FCDDF317-C4A5-43EE-A20E-7000997ADE5C}"/>
                </a:ext>
              </a:extLst>
            </p:cNvPr>
            <p:cNvSpPr/>
            <p:nvPr/>
          </p:nvSpPr>
          <p:spPr>
            <a:xfrm>
              <a:off x="2244175" y="4108175"/>
              <a:ext cx="233700" cy="138275"/>
            </a:xfrm>
            <a:custGeom>
              <a:avLst/>
              <a:gdLst/>
              <a:ahLst/>
              <a:cxnLst/>
              <a:rect l="l" t="t" r="r" b="b"/>
              <a:pathLst>
                <a:path w="9348" h="5531" extrusionOk="0">
                  <a:moveTo>
                    <a:pt x="8594" y="573"/>
                  </a:moveTo>
                  <a:lnTo>
                    <a:pt x="6919" y="4958"/>
                  </a:lnTo>
                  <a:lnTo>
                    <a:pt x="777" y="4958"/>
                  </a:lnTo>
                  <a:lnTo>
                    <a:pt x="2647" y="573"/>
                  </a:lnTo>
                  <a:close/>
                  <a:moveTo>
                    <a:pt x="2457" y="0"/>
                  </a:moveTo>
                  <a:cubicBezTo>
                    <a:pt x="2342" y="0"/>
                    <a:pt x="2240" y="68"/>
                    <a:pt x="2195" y="174"/>
                  </a:cubicBezTo>
                  <a:lnTo>
                    <a:pt x="80" y="5132"/>
                  </a:lnTo>
                  <a:cubicBezTo>
                    <a:pt x="1" y="5320"/>
                    <a:pt x="139" y="5530"/>
                    <a:pt x="344" y="5530"/>
                  </a:cubicBezTo>
                  <a:lnTo>
                    <a:pt x="7115" y="5530"/>
                  </a:lnTo>
                  <a:cubicBezTo>
                    <a:pt x="7234" y="5530"/>
                    <a:pt x="7340" y="5457"/>
                    <a:pt x="7383" y="5347"/>
                  </a:cubicBezTo>
                  <a:lnTo>
                    <a:pt x="9277" y="389"/>
                  </a:lnTo>
                  <a:cubicBezTo>
                    <a:pt x="9347" y="202"/>
                    <a:pt x="9210" y="0"/>
                    <a:pt x="9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719;p64">
              <a:extLst>
                <a:ext uri="{FF2B5EF4-FFF2-40B4-BE49-F238E27FC236}">
                  <a16:creationId xmlns:a16="http://schemas.microsoft.com/office/drawing/2014/main" id="{921DD756-C9F8-4689-847B-80F387AE62CE}"/>
                </a:ext>
              </a:extLst>
            </p:cNvPr>
            <p:cNvSpPr/>
            <p:nvPr/>
          </p:nvSpPr>
          <p:spPr>
            <a:xfrm>
              <a:off x="2305600" y="3988450"/>
              <a:ext cx="212275" cy="126900"/>
            </a:xfrm>
            <a:custGeom>
              <a:avLst/>
              <a:gdLst/>
              <a:ahLst/>
              <a:cxnLst/>
              <a:rect l="l" t="t" r="r" b="b"/>
              <a:pathLst>
                <a:path w="8491" h="5076" extrusionOk="0">
                  <a:moveTo>
                    <a:pt x="2164" y="0"/>
                  </a:moveTo>
                  <a:lnTo>
                    <a:pt x="0" y="5075"/>
                  </a:lnTo>
                  <a:lnTo>
                    <a:pt x="6553" y="5075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720;p64">
              <a:extLst>
                <a:ext uri="{FF2B5EF4-FFF2-40B4-BE49-F238E27FC236}">
                  <a16:creationId xmlns:a16="http://schemas.microsoft.com/office/drawing/2014/main" id="{CCA588BC-4ABB-41DE-BBB9-A5BB38A07620}"/>
                </a:ext>
              </a:extLst>
            </p:cNvPr>
            <p:cNvSpPr/>
            <p:nvPr/>
          </p:nvSpPr>
          <p:spPr>
            <a:xfrm>
              <a:off x="2297000" y="3981300"/>
              <a:ext cx="229350" cy="141225"/>
            </a:xfrm>
            <a:custGeom>
              <a:avLst/>
              <a:gdLst/>
              <a:ahLst/>
              <a:cxnLst/>
              <a:rect l="l" t="t" r="r" b="b"/>
              <a:pathLst>
                <a:path w="9174" h="5649" extrusionOk="0">
                  <a:moveTo>
                    <a:pt x="8420" y="572"/>
                  </a:moveTo>
                  <a:lnTo>
                    <a:pt x="6700" y="5075"/>
                  </a:lnTo>
                  <a:lnTo>
                    <a:pt x="778" y="5075"/>
                  </a:lnTo>
                  <a:lnTo>
                    <a:pt x="2696" y="572"/>
                  </a:lnTo>
                  <a:close/>
                  <a:moveTo>
                    <a:pt x="2508" y="0"/>
                  </a:moveTo>
                  <a:cubicBezTo>
                    <a:pt x="2392" y="0"/>
                    <a:pt x="2289" y="68"/>
                    <a:pt x="2244" y="173"/>
                  </a:cubicBezTo>
                  <a:lnTo>
                    <a:pt x="82" y="5250"/>
                  </a:lnTo>
                  <a:cubicBezTo>
                    <a:pt x="1" y="5438"/>
                    <a:pt x="139" y="5647"/>
                    <a:pt x="344" y="5648"/>
                  </a:cubicBezTo>
                  <a:lnTo>
                    <a:pt x="6897" y="5648"/>
                  </a:lnTo>
                  <a:cubicBezTo>
                    <a:pt x="7015" y="5647"/>
                    <a:pt x="7121" y="5574"/>
                    <a:pt x="7164" y="5464"/>
                  </a:cubicBezTo>
                  <a:lnTo>
                    <a:pt x="9103" y="389"/>
                  </a:lnTo>
                  <a:cubicBezTo>
                    <a:pt x="9173" y="202"/>
                    <a:pt x="9035" y="0"/>
                    <a:pt x="8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21;p64">
              <a:extLst>
                <a:ext uri="{FF2B5EF4-FFF2-40B4-BE49-F238E27FC236}">
                  <a16:creationId xmlns:a16="http://schemas.microsoft.com/office/drawing/2014/main" id="{61127095-7D9A-4871-9DC7-2CDE7847766F}"/>
                </a:ext>
              </a:extLst>
            </p:cNvPr>
            <p:cNvSpPr/>
            <p:nvPr/>
          </p:nvSpPr>
          <p:spPr>
            <a:xfrm>
              <a:off x="2196275" y="4239275"/>
              <a:ext cx="225775" cy="132550"/>
            </a:xfrm>
            <a:custGeom>
              <a:avLst/>
              <a:gdLst/>
              <a:ahLst/>
              <a:cxnLst/>
              <a:rect l="l" t="t" r="r" b="b"/>
              <a:pathLst>
                <a:path w="9031" h="5302" extrusionOk="0">
                  <a:moveTo>
                    <a:pt x="2260" y="1"/>
                  </a:moveTo>
                  <a:lnTo>
                    <a:pt x="1" y="5301"/>
                  </a:lnTo>
                  <a:lnTo>
                    <a:pt x="7006" y="530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722;p64">
              <a:extLst>
                <a:ext uri="{FF2B5EF4-FFF2-40B4-BE49-F238E27FC236}">
                  <a16:creationId xmlns:a16="http://schemas.microsoft.com/office/drawing/2014/main" id="{5EA8926C-05AF-44CD-8668-A19FA578A1D0}"/>
                </a:ext>
              </a:extLst>
            </p:cNvPr>
            <p:cNvSpPr/>
            <p:nvPr/>
          </p:nvSpPr>
          <p:spPr>
            <a:xfrm>
              <a:off x="2187650" y="4232100"/>
              <a:ext cx="242900" cy="146900"/>
            </a:xfrm>
            <a:custGeom>
              <a:avLst/>
              <a:gdLst/>
              <a:ahLst/>
              <a:cxnLst/>
              <a:rect l="l" t="t" r="r" b="b"/>
              <a:pathLst>
                <a:path w="9716" h="5876" extrusionOk="0">
                  <a:moveTo>
                    <a:pt x="8960" y="573"/>
                  </a:moveTo>
                  <a:lnTo>
                    <a:pt x="7153" y="5302"/>
                  </a:lnTo>
                  <a:lnTo>
                    <a:pt x="778" y="5302"/>
                  </a:lnTo>
                  <a:lnTo>
                    <a:pt x="2794" y="573"/>
                  </a:lnTo>
                  <a:close/>
                  <a:moveTo>
                    <a:pt x="2605" y="1"/>
                  </a:moveTo>
                  <a:cubicBezTo>
                    <a:pt x="2491" y="1"/>
                    <a:pt x="2387" y="70"/>
                    <a:pt x="2342" y="175"/>
                  </a:cubicBezTo>
                  <a:lnTo>
                    <a:pt x="82" y="5477"/>
                  </a:lnTo>
                  <a:cubicBezTo>
                    <a:pt x="1" y="5665"/>
                    <a:pt x="139" y="5874"/>
                    <a:pt x="344" y="5875"/>
                  </a:cubicBezTo>
                  <a:lnTo>
                    <a:pt x="7351" y="5875"/>
                  </a:lnTo>
                  <a:cubicBezTo>
                    <a:pt x="7470" y="5875"/>
                    <a:pt x="7576" y="5802"/>
                    <a:pt x="7619" y="5691"/>
                  </a:cubicBezTo>
                  <a:lnTo>
                    <a:pt x="9645" y="389"/>
                  </a:lnTo>
                  <a:cubicBezTo>
                    <a:pt x="9715" y="202"/>
                    <a:pt x="9577" y="1"/>
                    <a:pt x="9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723;p64">
              <a:extLst>
                <a:ext uri="{FF2B5EF4-FFF2-40B4-BE49-F238E27FC236}">
                  <a16:creationId xmlns:a16="http://schemas.microsoft.com/office/drawing/2014/main" id="{9A86FA3B-1C7E-4A44-8309-BBB859A230B3}"/>
                </a:ext>
              </a:extLst>
            </p:cNvPr>
            <p:cNvSpPr/>
            <p:nvPr/>
          </p:nvSpPr>
          <p:spPr>
            <a:xfrm>
              <a:off x="2135725" y="4371800"/>
              <a:ext cx="235700" cy="142075"/>
            </a:xfrm>
            <a:custGeom>
              <a:avLst/>
              <a:gdLst/>
              <a:ahLst/>
              <a:cxnLst/>
              <a:rect l="l" t="t" r="r" b="b"/>
              <a:pathLst>
                <a:path w="9428" h="5683" extrusionOk="0">
                  <a:moveTo>
                    <a:pt x="2423" y="0"/>
                  </a:moveTo>
                  <a:lnTo>
                    <a:pt x="1" y="5683"/>
                  </a:lnTo>
                  <a:lnTo>
                    <a:pt x="7257" y="5683"/>
                  </a:lnTo>
                  <a:lnTo>
                    <a:pt x="9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24;p64">
              <a:extLst>
                <a:ext uri="{FF2B5EF4-FFF2-40B4-BE49-F238E27FC236}">
                  <a16:creationId xmlns:a16="http://schemas.microsoft.com/office/drawing/2014/main" id="{45973DA3-D3FD-4563-B897-D23D77DA1B8A}"/>
                </a:ext>
              </a:extLst>
            </p:cNvPr>
            <p:cNvSpPr/>
            <p:nvPr/>
          </p:nvSpPr>
          <p:spPr>
            <a:xfrm>
              <a:off x="2127150" y="4364650"/>
              <a:ext cx="252750" cy="156375"/>
            </a:xfrm>
            <a:custGeom>
              <a:avLst/>
              <a:gdLst/>
              <a:ahLst/>
              <a:cxnLst/>
              <a:rect l="l" t="t" r="r" b="b"/>
              <a:pathLst>
                <a:path w="10110" h="6255" extrusionOk="0">
                  <a:moveTo>
                    <a:pt x="9356" y="573"/>
                  </a:moveTo>
                  <a:lnTo>
                    <a:pt x="7402" y="5682"/>
                  </a:lnTo>
                  <a:lnTo>
                    <a:pt x="777" y="5682"/>
                  </a:lnTo>
                  <a:lnTo>
                    <a:pt x="2954" y="573"/>
                  </a:lnTo>
                  <a:close/>
                  <a:moveTo>
                    <a:pt x="2764" y="0"/>
                  </a:moveTo>
                  <a:cubicBezTo>
                    <a:pt x="2650" y="0"/>
                    <a:pt x="2547" y="68"/>
                    <a:pt x="2502" y="175"/>
                  </a:cubicBezTo>
                  <a:lnTo>
                    <a:pt x="80" y="5856"/>
                  </a:lnTo>
                  <a:cubicBezTo>
                    <a:pt x="0" y="6044"/>
                    <a:pt x="138" y="6255"/>
                    <a:pt x="344" y="6255"/>
                  </a:cubicBezTo>
                  <a:lnTo>
                    <a:pt x="7600" y="6255"/>
                  </a:lnTo>
                  <a:cubicBezTo>
                    <a:pt x="7719" y="6255"/>
                    <a:pt x="7824" y="6182"/>
                    <a:pt x="7866" y="6071"/>
                  </a:cubicBezTo>
                  <a:lnTo>
                    <a:pt x="10037" y="389"/>
                  </a:lnTo>
                  <a:cubicBezTo>
                    <a:pt x="10109" y="202"/>
                    <a:pt x="9971" y="0"/>
                    <a:pt x="9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725;p64">
              <a:extLst>
                <a:ext uri="{FF2B5EF4-FFF2-40B4-BE49-F238E27FC236}">
                  <a16:creationId xmlns:a16="http://schemas.microsoft.com/office/drawing/2014/main" id="{929A5AB6-2FDD-4BED-B212-50FED4104E99}"/>
                </a:ext>
              </a:extLst>
            </p:cNvPr>
            <p:cNvSpPr/>
            <p:nvPr/>
          </p:nvSpPr>
          <p:spPr>
            <a:xfrm>
              <a:off x="2070675" y="4513850"/>
              <a:ext cx="246475" cy="152600"/>
            </a:xfrm>
            <a:custGeom>
              <a:avLst/>
              <a:gdLst/>
              <a:ahLst/>
              <a:cxnLst/>
              <a:rect l="l" t="t" r="r" b="b"/>
              <a:pathLst>
                <a:path w="9859" h="6104" extrusionOk="0">
                  <a:moveTo>
                    <a:pt x="2603" y="1"/>
                  </a:moveTo>
                  <a:lnTo>
                    <a:pt x="1" y="6104"/>
                  </a:lnTo>
                  <a:lnTo>
                    <a:pt x="7528" y="610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726;p64">
              <a:extLst>
                <a:ext uri="{FF2B5EF4-FFF2-40B4-BE49-F238E27FC236}">
                  <a16:creationId xmlns:a16="http://schemas.microsoft.com/office/drawing/2014/main" id="{0537E57A-857B-4FCA-9898-7E7E361B33EC}"/>
                </a:ext>
              </a:extLst>
            </p:cNvPr>
            <p:cNvSpPr/>
            <p:nvPr/>
          </p:nvSpPr>
          <p:spPr>
            <a:xfrm>
              <a:off x="2062100" y="4506675"/>
              <a:ext cx="263550" cy="166925"/>
            </a:xfrm>
            <a:custGeom>
              <a:avLst/>
              <a:gdLst/>
              <a:ahLst/>
              <a:cxnLst/>
              <a:rect l="l" t="t" r="r" b="b"/>
              <a:pathLst>
                <a:path w="10542" h="6677" extrusionOk="0">
                  <a:moveTo>
                    <a:pt x="9787" y="574"/>
                  </a:moveTo>
                  <a:lnTo>
                    <a:pt x="7673" y="6105"/>
                  </a:lnTo>
                  <a:lnTo>
                    <a:pt x="777" y="6105"/>
                  </a:lnTo>
                  <a:lnTo>
                    <a:pt x="3135" y="574"/>
                  </a:lnTo>
                  <a:close/>
                  <a:moveTo>
                    <a:pt x="2946" y="1"/>
                  </a:moveTo>
                  <a:cubicBezTo>
                    <a:pt x="2831" y="1"/>
                    <a:pt x="2728" y="69"/>
                    <a:pt x="2683" y="175"/>
                  </a:cubicBezTo>
                  <a:lnTo>
                    <a:pt x="80" y="6278"/>
                  </a:lnTo>
                  <a:cubicBezTo>
                    <a:pt x="0" y="6466"/>
                    <a:pt x="139" y="6676"/>
                    <a:pt x="344" y="6676"/>
                  </a:cubicBezTo>
                  <a:lnTo>
                    <a:pt x="7871" y="6676"/>
                  </a:lnTo>
                  <a:cubicBezTo>
                    <a:pt x="7989" y="6676"/>
                    <a:pt x="8095" y="6603"/>
                    <a:pt x="8137" y="6493"/>
                  </a:cubicBezTo>
                  <a:lnTo>
                    <a:pt x="10470" y="389"/>
                  </a:lnTo>
                  <a:cubicBezTo>
                    <a:pt x="10541" y="202"/>
                    <a:pt x="10403" y="1"/>
                    <a:pt x="10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27;p64">
              <a:extLst>
                <a:ext uri="{FF2B5EF4-FFF2-40B4-BE49-F238E27FC236}">
                  <a16:creationId xmlns:a16="http://schemas.microsoft.com/office/drawing/2014/main" id="{1ABBDB36-3EB9-47CB-86CD-1895B8369C91}"/>
                </a:ext>
              </a:extLst>
            </p:cNvPr>
            <p:cNvSpPr/>
            <p:nvPr/>
          </p:nvSpPr>
          <p:spPr>
            <a:xfrm>
              <a:off x="5356200" y="4239275"/>
              <a:ext cx="218750" cy="132550"/>
            </a:xfrm>
            <a:custGeom>
              <a:avLst/>
              <a:gdLst/>
              <a:ahLst/>
              <a:cxnLst/>
              <a:rect l="l" t="t" r="r" b="b"/>
              <a:pathLst>
                <a:path w="8750" h="5302" extrusionOk="0">
                  <a:moveTo>
                    <a:pt x="0" y="1"/>
                  </a:moveTo>
                  <a:lnTo>
                    <a:pt x="2035" y="5301"/>
                  </a:lnTo>
                  <a:lnTo>
                    <a:pt x="8749" y="5301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728;p64">
              <a:extLst>
                <a:ext uri="{FF2B5EF4-FFF2-40B4-BE49-F238E27FC236}">
                  <a16:creationId xmlns:a16="http://schemas.microsoft.com/office/drawing/2014/main" id="{1C15A4A2-9DC9-4688-BE8C-9315D282971E}"/>
                </a:ext>
              </a:extLst>
            </p:cNvPr>
            <p:cNvSpPr/>
            <p:nvPr/>
          </p:nvSpPr>
          <p:spPr>
            <a:xfrm>
              <a:off x="5347700" y="4232100"/>
              <a:ext cx="235825" cy="146900"/>
            </a:xfrm>
            <a:custGeom>
              <a:avLst/>
              <a:gdLst/>
              <a:ahLst/>
              <a:cxnLst/>
              <a:rect l="l" t="t" r="r" b="b"/>
              <a:pathLst>
                <a:path w="9433" h="5876" extrusionOk="0">
                  <a:moveTo>
                    <a:pt x="6640" y="573"/>
                  </a:moveTo>
                  <a:lnTo>
                    <a:pt x="8656" y="5302"/>
                  </a:lnTo>
                  <a:lnTo>
                    <a:pt x="2573" y="5302"/>
                  </a:lnTo>
                  <a:lnTo>
                    <a:pt x="757" y="573"/>
                  </a:lnTo>
                  <a:close/>
                  <a:moveTo>
                    <a:pt x="340" y="1"/>
                  </a:moveTo>
                  <a:cubicBezTo>
                    <a:pt x="139" y="1"/>
                    <a:pt x="0" y="202"/>
                    <a:pt x="73" y="390"/>
                  </a:cubicBezTo>
                  <a:lnTo>
                    <a:pt x="2109" y="5691"/>
                  </a:lnTo>
                  <a:cubicBezTo>
                    <a:pt x="2151" y="5802"/>
                    <a:pt x="2257" y="5875"/>
                    <a:pt x="2375" y="5875"/>
                  </a:cubicBezTo>
                  <a:lnTo>
                    <a:pt x="9089" y="5875"/>
                  </a:lnTo>
                  <a:lnTo>
                    <a:pt x="9089" y="5874"/>
                  </a:lnTo>
                  <a:cubicBezTo>
                    <a:pt x="9294" y="5874"/>
                    <a:pt x="9433" y="5665"/>
                    <a:pt x="9352" y="5475"/>
                  </a:cubicBezTo>
                  <a:lnTo>
                    <a:pt x="7093" y="175"/>
                  </a:lnTo>
                  <a:cubicBezTo>
                    <a:pt x="7048" y="69"/>
                    <a:pt x="6944" y="1"/>
                    <a:pt x="6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729;p64">
              <a:extLst>
                <a:ext uri="{FF2B5EF4-FFF2-40B4-BE49-F238E27FC236}">
                  <a16:creationId xmlns:a16="http://schemas.microsoft.com/office/drawing/2014/main" id="{CFB07700-178B-4238-94B2-49788FA6944E}"/>
                </a:ext>
              </a:extLst>
            </p:cNvPr>
            <p:cNvSpPr/>
            <p:nvPr/>
          </p:nvSpPr>
          <p:spPr>
            <a:xfrm>
              <a:off x="5407075" y="4371800"/>
              <a:ext cx="228400" cy="142075"/>
            </a:xfrm>
            <a:custGeom>
              <a:avLst/>
              <a:gdLst/>
              <a:ahLst/>
              <a:cxnLst/>
              <a:rect l="l" t="t" r="r" b="b"/>
              <a:pathLst>
                <a:path w="9136" h="5683" extrusionOk="0">
                  <a:moveTo>
                    <a:pt x="0" y="0"/>
                  </a:moveTo>
                  <a:lnTo>
                    <a:pt x="2181" y="5683"/>
                  </a:lnTo>
                  <a:lnTo>
                    <a:pt x="9135" y="5683"/>
                  </a:lnTo>
                  <a:lnTo>
                    <a:pt x="6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730;p64">
              <a:extLst>
                <a:ext uri="{FF2B5EF4-FFF2-40B4-BE49-F238E27FC236}">
                  <a16:creationId xmlns:a16="http://schemas.microsoft.com/office/drawing/2014/main" id="{91D4FC09-E55E-4AB5-A72F-2B43452AE883}"/>
                </a:ext>
              </a:extLst>
            </p:cNvPr>
            <p:cNvSpPr/>
            <p:nvPr/>
          </p:nvSpPr>
          <p:spPr>
            <a:xfrm>
              <a:off x="5398600" y="4364650"/>
              <a:ext cx="245450" cy="156375"/>
            </a:xfrm>
            <a:custGeom>
              <a:avLst/>
              <a:gdLst/>
              <a:ahLst/>
              <a:cxnLst/>
              <a:rect l="l" t="t" r="r" b="b"/>
              <a:pathLst>
                <a:path w="9818" h="6255" extrusionOk="0">
                  <a:moveTo>
                    <a:pt x="6864" y="573"/>
                  </a:moveTo>
                  <a:lnTo>
                    <a:pt x="9041" y="5682"/>
                  </a:lnTo>
                  <a:lnTo>
                    <a:pt x="2718" y="5682"/>
                  </a:lnTo>
                  <a:lnTo>
                    <a:pt x="756" y="573"/>
                  </a:lnTo>
                  <a:close/>
                  <a:moveTo>
                    <a:pt x="339" y="0"/>
                  </a:moveTo>
                  <a:cubicBezTo>
                    <a:pt x="139" y="0"/>
                    <a:pt x="1" y="202"/>
                    <a:pt x="73" y="389"/>
                  </a:cubicBezTo>
                  <a:lnTo>
                    <a:pt x="2254" y="6071"/>
                  </a:lnTo>
                  <a:cubicBezTo>
                    <a:pt x="2296" y="6182"/>
                    <a:pt x="2401" y="6255"/>
                    <a:pt x="2520" y="6255"/>
                  </a:cubicBezTo>
                  <a:lnTo>
                    <a:pt x="9474" y="6255"/>
                  </a:lnTo>
                  <a:cubicBezTo>
                    <a:pt x="9679" y="6255"/>
                    <a:pt x="9818" y="6044"/>
                    <a:pt x="9738" y="5856"/>
                  </a:cubicBezTo>
                  <a:lnTo>
                    <a:pt x="7316" y="175"/>
                  </a:lnTo>
                  <a:cubicBezTo>
                    <a:pt x="7271" y="68"/>
                    <a:pt x="7167" y="0"/>
                    <a:pt x="7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731;p64">
              <a:extLst>
                <a:ext uri="{FF2B5EF4-FFF2-40B4-BE49-F238E27FC236}">
                  <a16:creationId xmlns:a16="http://schemas.microsoft.com/office/drawing/2014/main" id="{407A0B1B-F553-4AF7-8D46-F1376EC693B3}"/>
                </a:ext>
              </a:extLst>
            </p:cNvPr>
            <p:cNvSpPr/>
            <p:nvPr/>
          </p:nvSpPr>
          <p:spPr>
            <a:xfrm>
              <a:off x="5461600" y="4513850"/>
              <a:ext cx="238900" cy="152600"/>
            </a:xfrm>
            <a:custGeom>
              <a:avLst/>
              <a:gdLst/>
              <a:ahLst/>
              <a:cxnLst/>
              <a:rect l="l" t="t" r="r" b="b"/>
              <a:pathLst>
                <a:path w="9556" h="6104" extrusionOk="0">
                  <a:moveTo>
                    <a:pt x="0" y="1"/>
                  </a:moveTo>
                  <a:lnTo>
                    <a:pt x="2343" y="6104"/>
                  </a:lnTo>
                  <a:lnTo>
                    <a:pt x="9556" y="6104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732;p64">
              <a:extLst>
                <a:ext uri="{FF2B5EF4-FFF2-40B4-BE49-F238E27FC236}">
                  <a16:creationId xmlns:a16="http://schemas.microsoft.com/office/drawing/2014/main" id="{532074BA-9964-41C1-BC32-05F491321257}"/>
                </a:ext>
              </a:extLst>
            </p:cNvPr>
            <p:cNvSpPr/>
            <p:nvPr/>
          </p:nvSpPr>
          <p:spPr>
            <a:xfrm>
              <a:off x="5453100" y="4506675"/>
              <a:ext cx="256000" cy="166925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7107" y="574"/>
                  </a:moveTo>
                  <a:lnTo>
                    <a:pt x="9463" y="6105"/>
                  </a:lnTo>
                  <a:lnTo>
                    <a:pt x="2880" y="6105"/>
                  </a:lnTo>
                  <a:lnTo>
                    <a:pt x="758" y="574"/>
                  </a:lnTo>
                  <a:close/>
                  <a:moveTo>
                    <a:pt x="340" y="1"/>
                  </a:moveTo>
                  <a:cubicBezTo>
                    <a:pt x="139" y="1"/>
                    <a:pt x="1" y="202"/>
                    <a:pt x="74" y="390"/>
                  </a:cubicBezTo>
                  <a:lnTo>
                    <a:pt x="2417" y="6493"/>
                  </a:lnTo>
                  <a:cubicBezTo>
                    <a:pt x="2459" y="6603"/>
                    <a:pt x="2565" y="6676"/>
                    <a:pt x="2684" y="6676"/>
                  </a:cubicBezTo>
                  <a:lnTo>
                    <a:pt x="9896" y="6676"/>
                  </a:lnTo>
                  <a:cubicBezTo>
                    <a:pt x="10101" y="6676"/>
                    <a:pt x="10239" y="6468"/>
                    <a:pt x="10160" y="6278"/>
                  </a:cubicBezTo>
                  <a:lnTo>
                    <a:pt x="7558" y="175"/>
                  </a:lnTo>
                  <a:cubicBezTo>
                    <a:pt x="7513" y="69"/>
                    <a:pt x="7410" y="1"/>
                    <a:pt x="7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733;p64">
              <a:extLst>
                <a:ext uri="{FF2B5EF4-FFF2-40B4-BE49-F238E27FC236}">
                  <a16:creationId xmlns:a16="http://schemas.microsoft.com/office/drawing/2014/main" id="{56379BE4-B0F5-4D84-80BC-1F07C5C02F91}"/>
                </a:ext>
              </a:extLst>
            </p:cNvPr>
            <p:cNvSpPr/>
            <p:nvPr/>
          </p:nvSpPr>
          <p:spPr>
            <a:xfrm>
              <a:off x="3888875" y="3988450"/>
              <a:ext cx="177600" cy="126900"/>
            </a:xfrm>
            <a:custGeom>
              <a:avLst/>
              <a:gdLst/>
              <a:ahLst/>
              <a:cxnLst/>
              <a:rect l="l" t="t" r="r" b="b"/>
              <a:pathLst>
                <a:path w="7104" h="5076" extrusionOk="0">
                  <a:moveTo>
                    <a:pt x="1" y="0"/>
                  </a:moveTo>
                  <a:lnTo>
                    <a:pt x="6" y="5075"/>
                  </a:lnTo>
                  <a:lnTo>
                    <a:pt x="7103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734;p64">
              <a:extLst>
                <a:ext uri="{FF2B5EF4-FFF2-40B4-BE49-F238E27FC236}">
                  <a16:creationId xmlns:a16="http://schemas.microsoft.com/office/drawing/2014/main" id="{A55B10F2-5261-4F58-8197-500DE381BC99}"/>
                </a:ext>
              </a:extLst>
            </p:cNvPr>
            <p:cNvSpPr/>
            <p:nvPr/>
          </p:nvSpPr>
          <p:spPr>
            <a:xfrm>
              <a:off x="3881750" y="3981300"/>
              <a:ext cx="192100" cy="141225"/>
            </a:xfrm>
            <a:custGeom>
              <a:avLst/>
              <a:gdLst/>
              <a:ahLst/>
              <a:cxnLst/>
              <a:rect l="l" t="t" r="r" b="b"/>
              <a:pathLst>
                <a:path w="7684" h="5649" extrusionOk="0">
                  <a:moveTo>
                    <a:pt x="6868" y="572"/>
                  </a:moveTo>
                  <a:lnTo>
                    <a:pt x="7087" y="5075"/>
                  </a:lnTo>
                  <a:lnTo>
                    <a:pt x="576" y="5075"/>
                  </a:lnTo>
                  <a:lnTo>
                    <a:pt x="572" y="572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361"/>
                  </a:lnTo>
                  <a:cubicBezTo>
                    <a:pt x="5" y="5520"/>
                    <a:pt x="133" y="5648"/>
                    <a:pt x="291" y="5648"/>
                  </a:cubicBezTo>
                  <a:lnTo>
                    <a:pt x="7388" y="5648"/>
                  </a:lnTo>
                  <a:cubicBezTo>
                    <a:pt x="7551" y="5648"/>
                    <a:pt x="7683" y="5511"/>
                    <a:pt x="7674" y="5347"/>
                  </a:cubicBezTo>
                  <a:lnTo>
                    <a:pt x="7427" y="272"/>
                  </a:lnTo>
                  <a:cubicBezTo>
                    <a:pt x="7419" y="120"/>
                    <a:pt x="7294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735;p64">
              <a:extLst>
                <a:ext uri="{FF2B5EF4-FFF2-40B4-BE49-F238E27FC236}">
                  <a16:creationId xmlns:a16="http://schemas.microsoft.com/office/drawing/2014/main" id="{AE2753AB-39DD-49A3-AF7D-1E668BA63B0D}"/>
                </a:ext>
              </a:extLst>
            </p:cNvPr>
            <p:cNvSpPr/>
            <p:nvPr/>
          </p:nvSpPr>
          <p:spPr>
            <a:xfrm>
              <a:off x="5308600" y="4115325"/>
              <a:ext cx="209825" cy="123975"/>
            </a:xfrm>
            <a:custGeom>
              <a:avLst/>
              <a:gdLst/>
              <a:ahLst/>
              <a:cxnLst/>
              <a:rect l="l" t="t" r="r" b="b"/>
              <a:pathLst>
                <a:path w="8393" h="4959" extrusionOk="0">
                  <a:moveTo>
                    <a:pt x="1" y="0"/>
                  </a:moveTo>
                  <a:lnTo>
                    <a:pt x="1904" y="4959"/>
                  </a:lnTo>
                  <a:lnTo>
                    <a:pt x="8393" y="4959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736;p64">
              <a:extLst>
                <a:ext uri="{FF2B5EF4-FFF2-40B4-BE49-F238E27FC236}">
                  <a16:creationId xmlns:a16="http://schemas.microsoft.com/office/drawing/2014/main" id="{75562573-782A-43DB-B47E-FF284D9B195C}"/>
                </a:ext>
              </a:extLst>
            </p:cNvPr>
            <p:cNvSpPr/>
            <p:nvPr/>
          </p:nvSpPr>
          <p:spPr>
            <a:xfrm>
              <a:off x="5300125" y="4108175"/>
              <a:ext cx="226925" cy="138275"/>
            </a:xfrm>
            <a:custGeom>
              <a:avLst/>
              <a:gdLst/>
              <a:ahLst/>
              <a:cxnLst/>
              <a:rect l="l" t="t" r="r" b="b"/>
              <a:pathLst>
                <a:path w="9077" h="5531" extrusionOk="0">
                  <a:moveTo>
                    <a:pt x="6430" y="573"/>
                  </a:moveTo>
                  <a:lnTo>
                    <a:pt x="8300" y="4958"/>
                  </a:lnTo>
                  <a:lnTo>
                    <a:pt x="2440" y="4958"/>
                  </a:lnTo>
                  <a:lnTo>
                    <a:pt x="756" y="573"/>
                  </a:lnTo>
                  <a:close/>
                  <a:moveTo>
                    <a:pt x="340" y="0"/>
                  </a:moveTo>
                  <a:cubicBezTo>
                    <a:pt x="139" y="0"/>
                    <a:pt x="0" y="202"/>
                    <a:pt x="72" y="389"/>
                  </a:cubicBezTo>
                  <a:lnTo>
                    <a:pt x="1976" y="5347"/>
                  </a:lnTo>
                  <a:cubicBezTo>
                    <a:pt x="2019" y="5457"/>
                    <a:pt x="2125" y="5530"/>
                    <a:pt x="2243" y="5530"/>
                  </a:cubicBezTo>
                  <a:lnTo>
                    <a:pt x="8733" y="5530"/>
                  </a:lnTo>
                  <a:cubicBezTo>
                    <a:pt x="8938" y="5530"/>
                    <a:pt x="9076" y="5320"/>
                    <a:pt x="8997" y="5132"/>
                  </a:cubicBezTo>
                  <a:lnTo>
                    <a:pt x="6882" y="174"/>
                  </a:lnTo>
                  <a:cubicBezTo>
                    <a:pt x="6837" y="68"/>
                    <a:pt x="6734" y="0"/>
                    <a:pt x="6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737;p64">
              <a:extLst>
                <a:ext uri="{FF2B5EF4-FFF2-40B4-BE49-F238E27FC236}">
                  <a16:creationId xmlns:a16="http://schemas.microsoft.com/office/drawing/2014/main" id="{9135EB95-D498-4E12-A030-4393548F82CC}"/>
                </a:ext>
              </a:extLst>
            </p:cNvPr>
            <p:cNvSpPr/>
            <p:nvPr/>
          </p:nvSpPr>
          <p:spPr>
            <a:xfrm>
              <a:off x="5217325" y="4366929"/>
              <a:ext cx="244300" cy="142075"/>
            </a:xfrm>
            <a:custGeom>
              <a:avLst/>
              <a:gdLst/>
              <a:ahLst/>
              <a:cxnLst/>
              <a:rect l="l" t="t" r="r" b="b"/>
              <a:pathLst>
                <a:path w="9772" h="5683" extrusionOk="0">
                  <a:moveTo>
                    <a:pt x="1" y="0"/>
                  </a:moveTo>
                  <a:lnTo>
                    <a:pt x="1910" y="5683"/>
                  </a:lnTo>
                  <a:lnTo>
                    <a:pt x="9771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738;p64">
              <a:extLst>
                <a:ext uri="{FF2B5EF4-FFF2-40B4-BE49-F238E27FC236}">
                  <a16:creationId xmlns:a16="http://schemas.microsoft.com/office/drawing/2014/main" id="{77F83668-20AC-4671-94F5-AB447E39C2CF}"/>
                </a:ext>
              </a:extLst>
            </p:cNvPr>
            <p:cNvSpPr/>
            <p:nvPr/>
          </p:nvSpPr>
          <p:spPr>
            <a:xfrm>
              <a:off x="5209000" y="4364650"/>
              <a:ext cx="261125" cy="156375"/>
            </a:xfrm>
            <a:custGeom>
              <a:avLst/>
              <a:gdLst/>
              <a:ahLst/>
              <a:cxnLst/>
              <a:rect l="l" t="t" r="r" b="b"/>
              <a:pathLst>
                <a:path w="10445" h="6255" extrusionOk="0">
                  <a:moveTo>
                    <a:pt x="7727" y="573"/>
                  </a:moveTo>
                  <a:lnTo>
                    <a:pt x="9688" y="5682"/>
                  </a:lnTo>
                  <a:lnTo>
                    <a:pt x="2448" y="5682"/>
                  </a:lnTo>
                  <a:lnTo>
                    <a:pt x="732" y="573"/>
                  </a:lnTo>
                  <a:close/>
                  <a:moveTo>
                    <a:pt x="334" y="0"/>
                  </a:moveTo>
                  <a:cubicBezTo>
                    <a:pt x="138" y="0"/>
                    <a:pt x="0" y="193"/>
                    <a:pt x="63" y="377"/>
                  </a:cubicBezTo>
                  <a:lnTo>
                    <a:pt x="1972" y="6060"/>
                  </a:lnTo>
                  <a:cubicBezTo>
                    <a:pt x="2011" y="6176"/>
                    <a:pt x="2120" y="6255"/>
                    <a:pt x="2243" y="6255"/>
                  </a:cubicBezTo>
                  <a:lnTo>
                    <a:pt x="10104" y="6255"/>
                  </a:lnTo>
                  <a:cubicBezTo>
                    <a:pt x="10306" y="6255"/>
                    <a:pt x="10444" y="6053"/>
                    <a:pt x="10371" y="5866"/>
                  </a:cubicBezTo>
                  <a:lnTo>
                    <a:pt x="8191" y="185"/>
                  </a:lnTo>
                  <a:cubicBezTo>
                    <a:pt x="8149" y="74"/>
                    <a:pt x="8042" y="0"/>
                    <a:pt x="7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739;p64">
              <a:extLst>
                <a:ext uri="{FF2B5EF4-FFF2-40B4-BE49-F238E27FC236}">
                  <a16:creationId xmlns:a16="http://schemas.microsoft.com/office/drawing/2014/main" id="{50494520-06EF-46A8-9425-8CF7D75D09A2}"/>
                </a:ext>
              </a:extLst>
            </p:cNvPr>
            <p:cNvSpPr/>
            <p:nvPr/>
          </p:nvSpPr>
          <p:spPr>
            <a:xfrm>
              <a:off x="2646850" y="3988450"/>
              <a:ext cx="213800" cy="126900"/>
            </a:xfrm>
            <a:custGeom>
              <a:avLst/>
              <a:gdLst/>
              <a:ahLst/>
              <a:cxnLst/>
              <a:rect l="l" t="t" r="r" b="b"/>
              <a:pathLst>
                <a:path w="8552" h="5076" extrusionOk="0">
                  <a:moveTo>
                    <a:pt x="1696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740;p64">
              <a:extLst>
                <a:ext uri="{FF2B5EF4-FFF2-40B4-BE49-F238E27FC236}">
                  <a16:creationId xmlns:a16="http://schemas.microsoft.com/office/drawing/2014/main" id="{258F1C85-AE49-4BC1-8F0D-7C61F7CD2457}"/>
                </a:ext>
              </a:extLst>
            </p:cNvPr>
            <p:cNvSpPr/>
            <p:nvPr/>
          </p:nvSpPr>
          <p:spPr>
            <a:xfrm>
              <a:off x="2638525" y="3981300"/>
              <a:ext cx="230325" cy="141225"/>
            </a:xfrm>
            <a:custGeom>
              <a:avLst/>
              <a:gdLst/>
              <a:ahLst/>
              <a:cxnLst/>
              <a:rect l="l" t="t" r="r" b="b"/>
              <a:pathLst>
                <a:path w="9213" h="5649" extrusionOk="0">
                  <a:moveTo>
                    <a:pt x="8505" y="572"/>
                  </a:moveTo>
                  <a:lnTo>
                    <a:pt x="7215" y="5075"/>
                  </a:lnTo>
                  <a:lnTo>
                    <a:pt x="731" y="5075"/>
                  </a:lnTo>
                  <a:lnTo>
                    <a:pt x="2235" y="572"/>
                  </a:lnTo>
                  <a:close/>
                  <a:moveTo>
                    <a:pt x="2029" y="0"/>
                  </a:moveTo>
                  <a:cubicBezTo>
                    <a:pt x="1906" y="0"/>
                    <a:pt x="1797" y="79"/>
                    <a:pt x="1759" y="195"/>
                  </a:cubicBezTo>
                  <a:lnTo>
                    <a:pt x="62" y="5272"/>
                  </a:lnTo>
                  <a:cubicBezTo>
                    <a:pt x="0" y="5456"/>
                    <a:pt x="137" y="5647"/>
                    <a:pt x="333" y="5648"/>
                  </a:cubicBezTo>
                  <a:lnTo>
                    <a:pt x="7432" y="5648"/>
                  </a:lnTo>
                  <a:cubicBezTo>
                    <a:pt x="7559" y="5648"/>
                    <a:pt x="7672" y="5562"/>
                    <a:pt x="7706" y="5439"/>
                  </a:cubicBezTo>
                  <a:lnTo>
                    <a:pt x="9160" y="366"/>
                  </a:lnTo>
                  <a:cubicBezTo>
                    <a:pt x="9212" y="182"/>
                    <a:pt x="9075" y="0"/>
                    <a:pt x="8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741;p64">
              <a:extLst>
                <a:ext uri="{FF2B5EF4-FFF2-40B4-BE49-F238E27FC236}">
                  <a16:creationId xmlns:a16="http://schemas.microsoft.com/office/drawing/2014/main" id="{493BAD5F-B4C1-4E1A-9912-536F8FC3C4D6}"/>
                </a:ext>
              </a:extLst>
            </p:cNvPr>
            <p:cNvSpPr/>
            <p:nvPr/>
          </p:nvSpPr>
          <p:spPr>
            <a:xfrm>
              <a:off x="5131150" y="4110454"/>
              <a:ext cx="225075" cy="123975"/>
            </a:xfrm>
            <a:custGeom>
              <a:avLst/>
              <a:gdLst/>
              <a:ahLst/>
              <a:cxnLst/>
              <a:rect l="l" t="t" r="r" b="b"/>
              <a:pathLst>
                <a:path w="9003" h="4959" extrusionOk="0">
                  <a:moveTo>
                    <a:pt x="0" y="0"/>
                  </a:moveTo>
                  <a:lnTo>
                    <a:pt x="1666" y="4959"/>
                  </a:lnTo>
                  <a:lnTo>
                    <a:pt x="900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742;p64">
              <a:extLst>
                <a:ext uri="{FF2B5EF4-FFF2-40B4-BE49-F238E27FC236}">
                  <a16:creationId xmlns:a16="http://schemas.microsoft.com/office/drawing/2014/main" id="{AF7CBA44-E95F-410D-995A-448295F34BF1}"/>
                </a:ext>
              </a:extLst>
            </p:cNvPr>
            <p:cNvSpPr/>
            <p:nvPr/>
          </p:nvSpPr>
          <p:spPr>
            <a:xfrm>
              <a:off x="5122825" y="4108175"/>
              <a:ext cx="241875" cy="138275"/>
            </a:xfrm>
            <a:custGeom>
              <a:avLst/>
              <a:gdLst/>
              <a:ahLst/>
              <a:cxnLst/>
              <a:rect l="l" t="t" r="r" b="b"/>
              <a:pathLst>
                <a:path w="9675" h="5531" extrusionOk="0">
                  <a:moveTo>
                    <a:pt x="7235" y="573"/>
                  </a:moveTo>
                  <a:lnTo>
                    <a:pt x="8919" y="4958"/>
                  </a:lnTo>
                  <a:lnTo>
                    <a:pt x="2206" y="4958"/>
                  </a:lnTo>
                  <a:lnTo>
                    <a:pt x="731" y="573"/>
                  </a:lnTo>
                  <a:close/>
                  <a:moveTo>
                    <a:pt x="331" y="0"/>
                  </a:moveTo>
                  <a:cubicBezTo>
                    <a:pt x="138" y="0"/>
                    <a:pt x="0" y="192"/>
                    <a:pt x="63" y="377"/>
                  </a:cubicBezTo>
                  <a:lnTo>
                    <a:pt x="1729" y="5336"/>
                  </a:lnTo>
                  <a:cubicBezTo>
                    <a:pt x="1767" y="5452"/>
                    <a:pt x="1876" y="5530"/>
                    <a:pt x="1999" y="5530"/>
                  </a:cubicBezTo>
                  <a:lnTo>
                    <a:pt x="9335" y="5530"/>
                  </a:lnTo>
                  <a:cubicBezTo>
                    <a:pt x="9536" y="5530"/>
                    <a:pt x="9675" y="5329"/>
                    <a:pt x="9603" y="5141"/>
                  </a:cubicBezTo>
                  <a:lnTo>
                    <a:pt x="7698" y="184"/>
                  </a:lnTo>
                  <a:cubicBezTo>
                    <a:pt x="7656" y="74"/>
                    <a:pt x="7550" y="0"/>
                    <a:pt x="7432" y="0"/>
                  </a:cubicBezTo>
                  <a:lnTo>
                    <a:pt x="333" y="0"/>
                  </a:lnTo>
                  <a:cubicBezTo>
                    <a:pt x="333" y="0"/>
                    <a:pt x="332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743;p64">
              <a:extLst>
                <a:ext uri="{FF2B5EF4-FFF2-40B4-BE49-F238E27FC236}">
                  <a16:creationId xmlns:a16="http://schemas.microsoft.com/office/drawing/2014/main" id="{EFEDC72A-5715-4C9F-970D-D320B24D96D3}"/>
                </a:ext>
              </a:extLst>
            </p:cNvPr>
            <p:cNvSpPr/>
            <p:nvPr/>
          </p:nvSpPr>
          <p:spPr>
            <a:xfrm>
              <a:off x="5259900" y="3988450"/>
              <a:ext cx="205700" cy="126900"/>
            </a:xfrm>
            <a:custGeom>
              <a:avLst/>
              <a:gdLst/>
              <a:ahLst/>
              <a:cxnLst/>
              <a:rect l="l" t="t" r="r" b="b"/>
              <a:pathLst>
                <a:path w="8228" h="5076" extrusionOk="0">
                  <a:moveTo>
                    <a:pt x="1" y="0"/>
                  </a:moveTo>
                  <a:lnTo>
                    <a:pt x="1949" y="5075"/>
                  </a:lnTo>
                  <a:lnTo>
                    <a:pt x="8227" y="5075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744;p64">
              <a:extLst>
                <a:ext uri="{FF2B5EF4-FFF2-40B4-BE49-F238E27FC236}">
                  <a16:creationId xmlns:a16="http://schemas.microsoft.com/office/drawing/2014/main" id="{93516FA4-CA05-4C76-9AF7-E12DECD7C398}"/>
                </a:ext>
              </a:extLst>
            </p:cNvPr>
            <p:cNvSpPr/>
            <p:nvPr/>
          </p:nvSpPr>
          <p:spPr>
            <a:xfrm>
              <a:off x="5251400" y="3981300"/>
              <a:ext cx="222775" cy="141225"/>
            </a:xfrm>
            <a:custGeom>
              <a:avLst/>
              <a:gdLst/>
              <a:ahLst/>
              <a:cxnLst/>
              <a:rect l="l" t="t" r="r" b="b"/>
              <a:pathLst>
                <a:path w="8911" h="5649" extrusionOk="0">
                  <a:moveTo>
                    <a:pt x="6216" y="572"/>
                  </a:moveTo>
                  <a:lnTo>
                    <a:pt x="8134" y="5075"/>
                  </a:lnTo>
                  <a:lnTo>
                    <a:pt x="2485" y="5075"/>
                  </a:lnTo>
                  <a:lnTo>
                    <a:pt x="757" y="572"/>
                  </a:lnTo>
                  <a:close/>
                  <a:moveTo>
                    <a:pt x="340" y="0"/>
                  </a:moveTo>
                  <a:cubicBezTo>
                    <a:pt x="138" y="0"/>
                    <a:pt x="0" y="202"/>
                    <a:pt x="73" y="389"/>
                  </a:cubicBezTo>
                  <a:lnTo>
                    <a:pt x="2021" y="5464"/>
                  </a:lnTo>
                  <a:cubicBezTo>
                    <a:pt x="2063" y="5574"/>
                    <a:pt x="2170" y="5647"/>
                    <a:pt x="2288" y="5648"/>
                  </a:cubicBezTo>
                  <a:lnTo>
                    <a:pt x="8567" y="5648"/>
                  </a:lnTo>
                  <a:lnTo>
                    <a:pt x="8567" y="5647"/>
                  </a:lnTo>
                  <a:cubicBezTo>
                    <a:pt x="8772" y="5647"/>
                    <a:pt x="8911" y="5438"/>
                    <a:pt x="8831" y="5249"/>
                  </a:cubicBezTo>
                  <a:lnTo>
                    <a:pt x="6667" y="173"/>
                  </a:lnTo>
                  <a:cubicBezTo>
                    <a:pt x="6622" y="68"/>
                    <a:pt x="6518" y="0"/>
                    <a:pt x="6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745;p64">
              <a:extLst>
                <a:ext uri="{FF2B5EF4-FFF2-40B4-BE49-F238E27FC236}">
                  <a16:creationId xmlns:a16="http://schemas.microsoft.com/office/drawing/2014/main" id="{8FF9F3AA-7327-43CB-B199-E0240FE592A9}"/>
                </a:ext>
              </a:extLst>
            </p:cNvPr>
            <p:cNvSpPr/>
            <p:nvPr/>
          </p:nvSpPr>
          <p:spPr>
            <a:xfrm>
              <a:off x="5088525" y="3983579"/>
              <a:ext cx="220100" cy="126900"/>
            </a:xfrm>
            <a:custGeom>
              <a:avLst/>
              <a:gdLst/>
              <a:ahLst/>
              <a:cxnLst/>
              <a:rect l="l" t="t" r="r" b="b"/>
              <a:pathLst>
                <a:path w="8804" h="5076" extrusionOk="0">
                  <a:moveTo>
                    <a:pt x="1" y="0"/>
                  </a:moveTo>
                  <a:lnTo>
                    <a:pt x="1705" y="5075"/>
                  </a:lnTo>
                  <a:lnTo>
                    <a:pt x="880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746;p64">
              <a:extLst>
                <a:ext uri="{FF2B5EF4-FFF2-40B4-BE49-F238E27FC236}">
                  <a16:creationId xmlns:a16="http://schemas.microsoft.com/office/drawing/2014/main" id="{A9757A65-DD16-41F5-A143-D1B56152252D}"/>
                </a:ext>
              </a:extLst>
            </p:cNvPr>
            <p:cNvSpPr/>
            <p:nvPr/>
          </p:nvSpPr>
          <p:spPr>
            <a:xfrm>
              <a:off x="5080175" y="3981300"/>
              <a:ext cx="236925" cy="141225"/>
            </a:xfrm>
            <a:custGeom>
              <a:avLst/>
              <a:gdLst/>
              <a:ahLst/>
              <a:cxnLst/>
              <a:rect l="l" t="t" r="r" b="b"/>
              <a:pathLst>
                <a:path w="9477" h="5649" extrusionOk="0">
                  <a:moveTo>
                    <a:pt x="6993" y="572"/>
                  </a:moveTo>
                  <a:lnTo>
                    <a:pt x="8721" y="5075"/>
                  </a:lnTo>
                  <a:lnTo>
                    <a:pt x="2246" y="5075"/>
                  </a:lnTo>
                  <a:lnTo>
                    <a:pt x="732" y="572"/>
                  </a:lnTo>
                  <a:close/>
                  <a:moveTo>
                    <a:pt x="333" y="0"/>
                  </a:moveTo>
                  <a:cubicBezTo>
                    <a:pt x="138" y="0"/>
                    <a:pt x="1" y="192"/>
                    <a:pt x="63" y="377"/>
                  </a:cubicBezTo>
                  <a:lnTo>
                    <a:pt x="1769" y="5452"/>
                  </a:lnTo>
                  <a:cubicBezTo>
                    <a:pt x="1807" y="5569"/>
                    <a:pt x="1916" y="5648"/>
                    <a:pt x="2039" y="5648"/>
                  </a:cubicBezTo>
                  <a:lnTo>
                    <a:pt x="9138" y="5648"/>
                  </a:lnTo>
                  <a:lnTo>
                    <a:pt x="9138" y="5647"/>
                  </a:lnTo>
                  <a:cubicBezTo>
                    <a:pt x="9338" y="5647"/>
                    <a:pt x="9476" y="5446"/>
                    <a:pt x="9404" y="5259"/>
                  </a:cubicBezTo>
                  <a:lnTo>
                    <a:pt x="7456" y="184"/>
                  </a:lnTo>
                  <a:cubicBezTo>
                    <a:pt x="7414" y="74"/>
                    <a:pt x="7308" y="0"/>
                    <a:pt x="7190" y="0"/>
                  </a:cubicBezTo>
                  <a:lnTo>
                    <a:pt x="335" y="0"/>
                  </a:lnTo>
                  <a:cubicBezTo>
                    <a:pt x="334" y="0"/>
                    <a:pt x="333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747;p64">
              <a:extLst>
                <a:ext uri="{FF2B5EF4-FFF2-40B4-BE49-F238E27FC236}">
                  <a16:creationId xmlns:a16="http://schemas.microsoft.com/office/drawing/2014/main" id="{30586A0F-9A8E-4BD8-9D9E-1949542198DF}"/>
                </a:ext>
              </a:extLst>
            </p:cNvPr>
            <p:cNvSpPr/>
            <p:nvPr/>
          </p:nvSpPr>
          <p:spPr>
            <a:xfrm>
              <a:off x="4675475" y="4508979"/>
              <a:ext cx="233225" cy="152600"/>
            </a:xfrm>
            <a:custGeom>
              <a:avLst/>
              <a:gdLst/>
              <a:ahLst/>
              <a:cxnLst/>
              <a:rect l="l" t="t" r="r" b="b"/>
              <a:pathLst>
                <a:path w="9329" h="6104" extrusionOk="0">
                  <a:moveTo>
                    <a:pt x="1" y="1"/>
                  </a:moveTo>
                  <a:lnTo>
                    <a:pt x="1176" y="6104"/>
                  </a:lnTo>
                  <a:lnTo>
                    <a:pt x="9328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748;p64">
              <a:extLst>
                <a:ext uri="{FF2B5EF4-FFF2-40B4-BE49-F238E27FC236}">
                  <a16:creationId xmlns:a16="http://schemas.microsoft.com/office/drawing/2014/main" id="{02F8E572-ABBB-4C4D-8B8C-53E477D2D9CC}"/>
                </a:ext>
              </a:extLst>
            </p:cNvPr>
            <p:cNvSpPr/>
            <p:nvPr/>
          </p:nvSpPr>
          <p:spPr>
            <a:xfrm>
              <a:off x="4667600" y="4506675"/>
              <a:ext cx="249125" cy="166925"/>
            </a:xfrm>
            <a:custGeom>
              <a:avLst/>
              <a:gdLst/>
              <a:ahLst/>
              <a:cxnLst/>
              <a:rect l="l" t="t" r="r" b="b"/>
              <a:pathLst>
                <a:path w="9965" h="6677" extrusionOk="0">
                  <a:moveTo>
                    <a:pt x="7950" y="574"/>
                  </a:moveTo>
                  <a:lnTo>
                    <a:pt x="9280" y="6105"/>
                  </a:lnTo>
                  <a:lnTo>
                    <a:pt x="1727" y="6105"/>
                  </a:lnTo>
                  <a:lnTo>
                    <a:pt x="662" y="574"/>
                  </a:lnTo>
                  <a:close/>
                  <a:moveTo>
                    <a:pt x="316" y="1"/>
                  </a:moveTo>
                  <a:cubicBezTo>
                    <a:pt x="135" y="1"/>
                    <a:pt x="0" y="165"/>
                    <a:pt x="34" y="342"/>
                  </a:cubicBezTo>
                  <a:lnTo>
                    <a:pt x="1209" y="6444"/>
                  </a:lnTo>
                  <a:cubicBezTo>
                    <a:pt x="1235" y="6579"/>
                    <a:pt x="1353" y="6676"/>
                    <a:pt x="1490" y="6676"/>
                  </a:cubicBezTo>
                  <a:lnTo>
                    <a:pt x="9643" y="6676"/>
                  </a:lnTo>
                  <a:cubicBezTo>
                    <a:pt x="9828" y="6675"/>
                    <a:pt x="9965" y="6503"/>
                    <a:pt x="9921" y="6324"/>
                  </a:cubicBezTo>
                  <a:lnTo>
                    <a:pt x="8455" y="220"/>
                  </a:lnTo>
                  <a:cubicBezTo>
                    <a:pt x="8424" y="92"/>
                    <a:pt x="8309" y="1"/>
                    <a:pt x="8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749;p64">
              <a:extLst>
                <a:ext uri="{FF2B5EF4-FFF2-40B4-BE49-F238E27FC236}">
                  <a16:creationId xmlns:a16="http://schemas.microsoft.com/office/drawing/2014/main" id="{07903CFE-DDED-4201-B1EE-2B752F288909}"/>
                </a:ext>
              </a:extLst>
            </p:cNvPr>
            <p:cNvSpPr/>
            <p:nvPr/>
          </p:nvSpPr>
          <p:spPr>
            <a:xfrm>
              <a:off x="5265075" y="4508979"/>
              <a:ext cx="255125" cy="152600"/>
            </a:xfrm>
            <a:custGeom>
              <a:avLst/>
              <a:gdLst/>
              <a:ahLst/>
              <a:cxnLst/>
              <a:rect l="l" t="t" r="r" b="b"/>
              <a:pathLst>
                <a:path w="10205" h="6104" extrusionOk="0">
                  <a:moveTo>
                    <a:pt x="0" y="1"/>
                  </a:moveTo>
                  <a:lnTo>
                    <a:pt x="2051" y="6104"/>
                  </a:lnTo>
                  <a:lnTo>
                    <a:pt x="10204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750;p64">
              <a:extLst>
                <a:ext uri="{FF2B5EF4-FFF2-40B4-BE49-F238E27FC236}">
                  <a16:creationId xmlns:a16="http://schemas.microsoft.com/office/drawing/2014/main" id="{9010D808-079A-4353-BC81-F56E7DE9DF5E}"/>
                </a:ext>
              </a:extLst>
            </p:cNvPr>
            <p:cNvSpPr/>
            <p:nvPr/>
          </p:nvSpPr>
          <p:spPr>
            <a:xfrm>
              <a:off x="5256750" y="4506675"/>
              <a:ext cx="271925" cy="166925"/>
            </a:xfrm>
            <a:custGeom>
              <a:avLst/>
              <a:gdLst/>
              <a:ahLst/>
              <a:cxnLst/>
              <a:rect l="l" t="t" r="r" b="b"/>
              <a:pathLst>
                <a:path w="10877" h="6677" extrusionOk="0">
                  <a:moveTo>
                    <a:pt x="7998" y="574"/>
                  </a:moveTo>
                  <a:lnTo>
                    <a:pt x="10122" y="6105"/>
                  </a:lnTo>
                  <a:lnTo>
                    <a:pt x="2590" y="6105"/>
                  </a:lnTo>
                  <a:lnTo>
                    <a:pt x="731" y="574"/>
                  </a:lnTo>
                  <a:close/>
                  <a:moveTo>
                    <a:pt x="333" y="1"/>
                  </a:moveTo>
                  <a:cubicBezTo>
                    <a:pt x="137" y="1"/>
                    <a:pt x="0" y="193"/>
                    <a:pt x="63" y="377"/>
                  </a:cubicBezTo>
                  <a:lnTo>
                    <a:pt x="2113" y="6482"/>
                  </a:lnTo>
                  <a:cubicBezTo>
                    <a:pt x="2152" y="6598"/>
                    <a:pt x="2261" y="6676"/>
                    <a:pt x="2384" y="6676"/>
                  </a:cubicBezTo>
                  <a:lnTo>
                    <a:pt x="10538" y="6676"/>
                  </a:lnTo>
                  <a:cubicBezTo>
                    <a:pt x="10738" y="6676"/>
                    <a:pt x="10877" y="6475"/>
                    <a:pt x="10805" y="6288"/>
                  </a:cubicBezTo>
                  <a:lnTo>
                    <a:pt x="8462" y="184"/>
                  </a:lnTo>
                  <a:cubicBezTo>
                    <a:pt x="8419" y="74"/>
                    <a:pt x="8312" y="1"/>
                    <a:pt x="8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751;p64">
              <a:extLst>
                <a:ext uri="{FF2B5EF4-FFF2-40B4-BE49-F238E27FC236}">
                  <a16:creationId xmlns:a16="http://schemas.microsoft.com/office/drawing/2014/main" id="{12416E7A-DC00-4289-ACF5-FE47013F740A}"/>
                </a:ext>
              </a:extLst>
            </p:cNvPr>
            <p:cNvSpPr/>
            <p:nvPr/>
          </p:nvSpPr>
          <p:spPr>
            <a:xfrm>
              <a:off x="4917150" y="3983579"/>
              <a:ext cx="214025" cy="126900"/>
            </a:xfrm>
            <a:custGeom>
              <a:avLst/>
              <a:gdLst/>
              <a:ahLst/>
              <a:cxnLst/>
              <a:rect l="l" t="t" r="r" b="b"/>
              <a:pathLst>
                <a:path w="8561" h="5076" extrusionOk="0">
                  <a:moveTo>
                    <a:pt x="1" y="0"/>
                  </a:moveTo>
                  <a:lnTo>
                    <a:pt x="1463" y="5075"/>
                  </a:lnTo>
                  <a:lnTo>
                    <a:pt x="8560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752;p64">
              <a:extLst>
                <a:ext uri="{FF2B5EF4-FFF2-40B4-BE49-F238E27FC236}">
                  <a16:creationId xmlns:a16="http://schemas.microsoft.com/office/drawing/2014/main" id="{71E63A05-FD4D-4E54-84D1-2A90B5F68EB4}"/>
                </a:ext>
              </a:extLst>
            </p:cNvPr>
            <p:cNvSpPr/>
            <p:nvPr/>
          </p:nvSpPr>
          <p:spPr>
            <a:xfrm>
              <a:off x="4908950" y="3981300"/>
              <a:ext cx="230575" cy="141225"/>
            </a:xfrm>
            <a:custGeom>
              <a:avLst/>
              <a:gdLst/>
              <a:ahLst/>
              <a:cxnLst/>
              <a:rect l="l" t="t" r="r" b="b"/>
              <a:pathLst>
                <a:path w="9223" h="5649" extrusionOk="0">
                  <a:moveTo>
                    <a:pt x="6977" y="572"/>
                  </a:moveTo>
                  <a:lnTo>
                    <a:pt x="8491" y="5075"/>
                  </a:lnTo>
                  <a:lnTo>
                    <a:pt x="2006" y="5075"/>
                  </a:lnTo>
                  <a:lnTo>
                    <a:pt x="708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515" y="5441"/>
                  </a:lnTo>
                  <a:cubicBezTo>
                    <a:pt x="1551" y="5564"/>
                    <a:pt x="1663" y="5647"/>
                    <a:pt x="1791" y="5648"/>
                  </a:cubicBezTo>
                  <a:lnTo>
                    <a:pt x="8888" y="5648"/>
                  </a:lnTo>
                  <a:cubicBezTo>
                    <a:pt x="9084" y="5648"/>
                    <a:pt x="9223" y="5456"/>
                    <a:pt x="9160" y="5270"/>
                  </a:cubicBezTo>
                  <a:lnTo>
                    <a:pt x="7454" y="195"/>
                  </a:lnTo>
                  <a:cubicBezTo>
                    <a:pt x="7416" y="79"/>
                    <a:pt x="7307" y="0"/>
                    <a:pt x="7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753;p64">
              <a:extLst>
                <a:ext uri="{FF2B5EF4-FFF2-40B4-BE49-F238E27FC236}">
                  <a16:creationId xmlns:a16="http://schemas.microsoft.com/office/drawing/2014/main" id="{E1EBDC75-5951-4E79-B7AE-56AE8FE504D2}"/>
                </a:ext>
              </a:extLst>
            </p:cNvPr>
            <p:cNvSpPr/>
            <p:nvPr/>
          </p:nvSpPr>
          <p:spPr>
            <a:xfrm>
              <a:off x="5068550" y="4508979"/>
              <a:ext cx="247800" cy="152600"/>
            </a:xfrm>
            <a:custGeom>
              <a:avLst/>
              <a:gdLst/>
              <a:ahLst/>
              <a:cxnLst/>
              <a:rect l="l" t="t" r="r" b="b"/>
              <a:pathLst>
                <a:path w="9912" h="6104" extrusionOk="0">
                  <a:moveTo>
                    <a:pt x="0" y="1"/>
                  </a:moveTo>
                  <a:lnTo>
                    <a:pt x="1758" y="6104"/>
                  </a:lnTo>
                  <a:lnTo>
                    <a:pt x="9912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754;p64">
              <a:extLst>
                <a:ext uri="{FF2B5EF4-FFF2-40B4-BE49-F238E27FC236}">
                  <a16:creationId xmlns:a16="http://schemas.microsoft.com/office/drawing/2014/main" id="{DEDAF15F-DED1-45F3-A15C-2CF0CD62C735}"/>
                </a:ext>
              </a:extLst>
            </p:cNvPr>
            <p:cNvSpPr/>
            <p:nvPr/>
          </p:nvSpPr>
          <p:spPr>
            <a:xfrm>
              <a:off x="5060350" y="4506675"/>
              <a:ext cx="264325" cy="166925"/>
            </a:xfrm>
            <a:custGeom>
              <a:avLst/>
              <a:gdLst/>
              <a:ahLst/>
              <a:cxnLst/>
              <a:rect l="l" t="t" r="r" b="b"/>
              <a:pathLst>
                <a:path w="10573" h="6677" extrusionOk="0">
                  <a:moveTo>
                    <a:pt x="7985" y="574"/>
                  </a:moveTo>
                  <a:lnTo>
                    <a:pt x="9844" y="6105"/>
                  </a:lnTo>
                  <a:lnTo>
                    <a:pt x="2303" y="6105"/>
                  </a:lnTo>
                  <a:lnTo>
                    <a:pt x="710" y="574"/>
                  </a:lnTo>
                  <a:close/>
                  <a:moveTo>
                    <a:pt x="328" y="1"/>
                  </a:moveTo>
                  <a:cubicBezTo>
                    <a:pt x="137" y="1"/>
                    <a:pt x="0" y="184"/>
                    <a:pt x="54" y="366"/>
                  </a:cubicBezTo>
                  <a:lnTo>
                    <a:pt x="1812" y="6470"/>
                  </a:lnTo>
                  <a:cubicBezTo>
                    <a:pt x="1847" y="6592"/>
                    <a:pt x="1960" y="6676"/>
                    <a:pt x="2088" y="6676"/>
                  </a:cubicBezTo>
                  <a:lnTo>
                    <a:pt x="10240" y="6676"/>
                  </a:lnTo>
                  <a:cubicBezTo>
                    <a:pt x="10435" y="6676"/>
                    <a:pt x="10573" y="6484"/>
                    <a:pt x="10510" y="6300"/>
                  </a:cubicBezTo>
                  <a:lnTo>
                    <a:pt x="8460" y="195"/>
                  </a:lnTo>
                  <a:cubicBezTo>
                    <a:pt x="8421" y="79"/>
                    <a:pt x="8312" y="1"/>
                    <a:pt x="8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755;p64">
              <a:extLst>
                <a:ext uri="{FF2B5EF4-FFF2-40B4-BE49-F238E27FC236}">
                  <a16:creationId xmlns:a16="http://schemas.microsoft.com/office/drawing/2014/main" id="{038181AB-EFB0-499B-9F5D-EB9605195B80}"/>
                </a:ext>
              </a:extLst>
            </p:cNvPr>
            <p:cNvSpPr/>
            <p:nvPr/>
          </p:nvSpPr>
          <p:spPr>
            <a:xfrm>
              <a:off x="4872000" y="4508979"/>
              <a:ext cx="240525" cy="152600"/>
            </a:xfrm>
            <a:custGeom>
              <a:avLst/>
              <a:gdLst/>
              <a:ahLst/>
              <a:cxnLst/>
              <a:rect l="l" t="t" r="r" b="b"/>
              <a:pathLst>
                <a:path w="9621" h="6104" extrusionOk="0">
                  <a:moveTo>
                    <a:pt x="1" y="1"/>
                  </a:moveTo>
                  <a:lnTo>
                    <a:pt x="1467" y="6104"/>
                  </a:lnTo>
                  <a:lnTo>
                    <a:pt x="9620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756;p64">
              <a:extLst>
                <a:ext uri="{FF2B5EF4-FFF2-40B4-BE49-F238E27FC236}">
                  <a16:creationId xmlns:a16="http://schemas.microsoft.com/office/drawing/2014/main" id="{60424F21-4CF5-46C5-BD3B-68F43895D887}"/>
                </a:ext>
              </a:extLst>
            </p:cNvPr>
            <p:cNvSpPr/>
            <p:nvPr/>
          </p:nvSpPr>
          <p:spPr>
            <a:xfrm>
              <a:off x="4863975" y="4506700"/>
              <a:ext cx="256750" cy="166925"/>
            </a:xfrm>
            <a:custGeom>
              <a:avLst/>
              <a:gdLst/>
              <a:ahLst/>
              <a:cxnLst/>
              <a:rect l="l" t="t" r="r" b="b"/>
              <a:pathLst>
                <a:path w="10270" h="6677" extrusionOk="0">
                  <a:moveTo>
                    <a:pt x="7968" y="573"/>
                  </a:moveTo>
                  <a:lnTo>
                    <a:pt x="9562" y="6104"/>
                  </a:lnTo>
                  <a:lnTo>
                    <a:pt x="2015" y="6104"/>
                  </a:lnTo>
                  <a:lnTo>
                    <a:pt x="685" y="573"/>
                  </a:lnTo>
                  <a:close/>
                  <a:moveTo>
                    <a:pt x="322" y="1"/>
                  </a:moveTo>
                  <a:cubicBezTo>
                    <a:pt x="137" y="1"/>
                    <a:pt x="0" y="173"/>
                    <a:pt x="44" y="353"/>
                  </a:cubicBezTo>
                  <a:lnTo>
                    <a:pt x="1510" y="6456"/>
                  </a:lnTo>
                  <a:cubicBezTo>
                    <a:pt x="1541" y="6586"/>
                    <a:pt x="1656" y="6675"/>
                    <a:pt x="1788" y="6675"/>
                  </a:cubicBezTo>
                  <a:lnTo>
                    <a:pt x="9943" y="6675"/>
                  </a:lnTo>
                  <a:lnTo>
                    <a:pt x="9941" y="6677"/>
                  </a:lnTo>
                  <a:cubicBezTo>
                    <a:pt x="10132" y="6677"/>
                    <a:pt x="10269" y="6493"/>
                    <a:pt x="10217" y="6311"/>
                  </a:cubicBezTo>
                  <a:lnTo>
                    <a:pt x="8457" y="207"/>
                  </a:lnTo>
                  <a:cubicBezTo>
                    <a:pt x="8423" y="84"/>
                    <a:pt x="8310" y="1"/>
                    <a:pt x="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57;p64">
              <a:extLst>
                <a:ext uri="{FF2B5EF4-FFF2-40B4-BE49-F238E27FC236}">
                  <a16:creationId xmlns:a16="http://schemas.microsoft.com/office/drawing/2014/main" id="{D4F1BD60-6F8D-4744-BD08-3C89043B938F}"/>
                </a:ext>
              </a:extLst>
            </p:cNvPr>
            <p:cNvSpPr/>
            <p:nvPr/>
          </p:nvSpPr>
          <p:spPr>
            <a:xfrm>
              <a:off x="5172800" y="4234404"/>
              <a:ext cx="234300" cy="132550"/>
            </a:xfrm>
            <a:custGeom>
              <a:avLst/>
              <a:gdLst/>
              <a:ahLst/>
              <a:cxnLst/>
              <a:rect l="l" t="t" r="r" b="b"/>
              <a:pathLst>
                <a:path w="9372" h="5302" extrusionOk="0">
                  <a:moveTo>
                    <a:pt x="0" y="1"/>
                  </a:moveTo>
                  <a:lnTo>
                    <a:pt x="1782" y="5301"/>
                  </a:lnTo>
                  <a:lnTo>
                    <a:pt x="9371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758;p64">
              <a:extLst>
                <a:ext uri="{FF2B5EF4-FFF2-40B4-BE49-F238E27FC236}">
                  <a16:creationId xmlns:a16="http://schemas.microsoft.com/office/drawing/2014/main" id="{B8CEA9D8-072F-45F0-9984-56AA7F72118B}"/>
                </a:ext>
              </a:extLst>
            </p:cNvPr>
            <p:cNvSpPr/>
            <p:nvPr/>
          </p:nvSpPr>
          <p:spPr>
            <a:xfrm>
              <a:off x="5164475" y="4232100"/>
              <a:ext cx="251100" cy="146900"/>
            </a:xfrm>
            <a:custGeom>
              <a:avLst/>
              <a:gdLst/>
              <a:ahLst/>
              <a:cxnLst/>
              <a:rect l="l" t="t" r="r" b="b"/>
              <a:pathLst>
                <a:path w="10044" h="5876" extrusionOk="0">
                  <a:moveTo>
                    <a:pt x="7473" y="573"/>
                  </a:moveTo>
                  <a:lnTo>
                    <a:pt x="9289" y="5302"/>
                  </a:lnTo>
                  <a:lnTo>
                    <a:pt x="2321" y="5302"/>
                  </a:lnTo>
                  <a:lnTo>
                    <a:pt x="732" y="573"/>
                  </a:lnTo>
                  <a:close/>
                  <a:moveTo>
                    <a:pt x="333" y="1"/>
                  </a:moveTo>
                  <a:cubicBezTo>
                    <a:pt x="139" y="1"/>
                    <a:pt x="0" y="193"/>
                    <a:pt x="63" y="379"/>
                  </a:cubicBezTo>
                  <a:lnTo>
                    <a:pt x="1844" y="5679"/>
                  </a:lnTo>
                  <a:cubicBezTo>
                    <a:pt x="1883" y="5796"/>
                    <a:pt x="1992" y="5875"/>
                    <a:pt x="2115" y="5875"/>
                  </a:cubicBezTo>
                  <a:lnTo>
                    <a:pt x="9704" y="5875"/>
                  </a:lnTo>
                  <a:cubicBezTo>
                    <a:pt x="9905" y="5875"/>
                    <a:pt x="10044" y="5673"/>
                    <a:pt x="9972" y="5486"/>
                  </a:cubicBezTo>
                  <a:lnTo>
                    <a:pt x="7937" y="184"/>
                  </a:lnTo>
                  <a:cubicBezTo>
                    <a:pt x="7893" y="74"/>
                    <a:pt x="7787" y="1"/>
                    <a:pt x="7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759;p64">
              <a:extLst>
                <a:ext uri="{FF2B5EF4-FFF2-40B4-BE49-F238E27FC236}">
                  <a16:creationId xmlns:a16="http://schemas.microsoft.com/office/drawing/2014/main" id="{BE7BE5EB-425A-46CF-A481-54211CDD1D2F}"/>
                </a:ext>
              </a:extLst>
            </p:cNvPr>
            <p:cNvSpPr/>
            <p:nvPr/>
          </p:nvSpPr>
          <p:spPr>
            <a:xfrm>
              <a:off x="3356650" y="3988450"/>
              <a:ext cx="189500" cy="126900"/>
            </a:xfrm>
            <a:custGeom>
              <a:avLst/>
              <a:gdLst/>
              <a:ahLst/>
              <a:cxnLst/>
              <a:rect l="l" t="t" r="r" b="b"/>
              <a:pathLst>
                <a:path w="7580" h="5076" extrusionOk="0">
                  <a:moveTo>
                    <a:pt x="724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60;p64">
              <a:extLst>
                <a:ext uri="{FF2B5EF4-FFF2-40B4-BE49-F238E27FC236}">
                  <a16:creationId xmlns:a16="http://schemas.microsoft.com/office/drawing/2014/main" id="{6936391C-9579-4585-B8A7-4A1B1B2EAF6E}"/>
                </a:ext>
              </a:extLst>
            </p:cNvPr>
            <p:cNvSpPr/>
            <p:nvPr/>
          </p:nvSpPr>
          <p:spPr>
            <a:xfrm>
              <a:off x="3348925" y="3981300"/>
              <a:ext cx="204725" cy="141225"/>
            </a:xfrm>
            <a:custGeom>
              <a:avLst/>
              <a:gdLst/>
              <a:ahLst/>
              <a:cxnLst/>
              <a:rect l="l" t="t" r="r" b="b"/>
              <a:pathLst>
                <a:path w="8189" h="5649" extrusionOk="0">
                  <a:moveTo>
                    <a:pt x="7573" y="572"/>
                  </a:moveTo>
                  <a:lnTo>
                    <a:pt x="7147" y="5075"/>
                  </a:lnTo>
                  <a:lnTo>
                    <a:pt x="640" y="5075"/>
                  </a:lnTo>
                  <a:lnTo>
                    <a:pt x="1282" y="572"/>
                  </a:lnTo>
                  <a:close/>
                  <a:moveTo>
                    <a:pt x="1031" y="0"/>
                  </a:moveTo>
                  <a:cubicBezTo>
                    <a:pt x="890" y="0"/>
                    <a:pt x="769" y="105"/>
                    <a:pt x="750" y="245"/>
                  </a:cubicBezTo>
                  <a:lnTo>
                    <a:pt x="26" y="5322"/>
                  </a:lnTo>
                  <a:cubicBezTo>
                    <a:pt x="1" y="5493"/>
                    <a:pt x="135" y="5648"/>
                    <a:pt x="309" y="5648"/>
                  </a:cubicBezTo>
                  <a:lnTo>
                    <a:pt x="7408" y="5648"/>
                  </a:lnTo>
                  <a:cubicBezTo>
                    <a:pt x="7555" y="5647"/>
                    <a:pt x="7678" y="5536"/>
                    <a:pt x="7693" y="5388"/>
                  </a:cubicBezTo>
                  <a:lnTo>
                    <a:pt x="8173" y="313"/>
                  </a:lnTo>
                  <a:cubicBezTo>
                    <a:pt x="8188" y="146"/>
                    <a:pt x="8058" y="0"/>
                    <a:pt x="7891" y="0"/>
                  </a:cubicBezTo>
                  <a:cubicBezTo>
                    <a:pt x="7890" y="0"/>
                    <a:pt x="7889" y="0"/>
                    <a:pt x="7889" y="0"/>
                  </a:cubicBezTo>
                  <a:lnTo>
                    <a:pt x="1033" y="0"/>
                  </a:lnTo>
                  <a:cubicBezTo>
                    <a:pt x="1033" y="0"/>
                    <a:pt x="1032" y="0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761;p64">
              <a:extLst>
                <a:ext uri="{FF2B5EF4-FFF2-40B4-BE49-F238E27FC236}">
                  <a16:creationId xmlns:a16="http://schemas.microsoft.com/office/drawing/2014/main" id="{5ABC173F-618F-4F31-9F36-DEAC0C90AB46}"/>
                </a:ext>
              </a:extLst>
            </p:cNvPr>
            <p:cNvSpPr/>
            <p:nvPr/>
          </p:nvSpPr>
          <p:spPr>
            <a:xfrm>
              <a:off x="4745775" y="3983579"/>
              <a:ext cx="207950" cy="126900"/>
            </a:xfrm>
            <a:custGeom>
              <a:avLst/>
              <a:gdLst/>
              <a:ahLst/>
              <a:cxnLst/>
              <a:rect l="l" t="t" r="r" b="b"/>
              <a:pathLst>
                <a:path w="8318" h="5076" extrusionOk="0">
                  <a:moveTo>
                    <a:pt x="1" y="0"/>
                  </a:moveTo>
                  <a:lnTo>
                    <a:pt x="1219" y="5075"/>
                  </a:lnTo>
                  <a:lnTo>
                    <a:pt x="8318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762;p64">
              <a:extLst>
                <a:ext uri="{FF2B5EF4-FFF2-40B4-BE49-F238E27FC236}">
                  <a16:creationId xmlns:a16="http://schemas.microsoft.com/office/drawing/2014/main" id="{7A49C334-884F-4BD7-8151-4430A4D135EE}"/>
                </a:ext>
              </a:extLst>
            </p:cNvPr>
            <p:cNvSpPr/>
            <p:nvPr/>
          </p:nvSpPr>
          <p:spPr>
            <a:xfrm>
              <a:off x="4737775" y="3981300"/>
              <a:ext cx="224150" cy="141225"/>
            </a:xfrm>
            <a:custGeom>
              <a:avLst/>
              <a:gdLst/>
              <a:ahLst/>
              <a:cxnLst/>
              <a:rect l="l" t="t" r="r" b="b"/>
              <a:pathLst>
                <a:path w="8966" h="5649" extrusionOk="0">
                  <a:moveTo>
                    <a:pt x="6960" y="572"/>
                  </a:moveTo>
                  <a:lnTo>
                    <a:pt x="8259" y="5075"/>
                  </a:lnTo>
                  <a:lnTo>
                    <a:pt x="1765" y="5075"/>
                  </a:lnTo>
                  <a:lnTo>
                    <a:pt x="684" y="572"/>
                  </a:lnTo>
                  <a:close/>
                  <a:moveTo>
                    <a:pt x="321" y="0"/>
                  </a:moveTo>
                  <a:cubicBezTo>
                    <a:pt x="136" y="2"/>
                    <a:pt x="0" y="173"/>
                    <a:pt x="42" y="353"/>
                  </a:cubicBezTo>
                  <a:lnTo>
                    <a:pt x="1261" y="5429"/>
                  </a:lnTo>
                  <a:cubicBezTo>
                    <a:pt x="1292" y="5557"/>
                    <a:pt x="1407" y="5648"/>
                    <a:pt x="1539" y="5648"/>
                  </a:cubicBezTo>
                  <a:lnTo>
                    <a:pt x="8638" y="5648"/>
                  </a:lnTo>
                  <a:cubicBezTo>
                    <a:pt x="8828" y="5648"/>
                    <a:pt x="8966" y="5466"/>
                    <a:pt x="8912" y="5283"/>
                  </a:cubicBezTo>
                  <a:lnTo>
                    <a:pt x="7450" y="208"/>
                  </a:lnTo>
                  <a:cubicBezTo>
                    <a:pt x="7415" y="85"/>
                    <a:pt x="7303" y="0"/>
                    <a:pt x="7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763;p64">
              <a:extLst>
                <a:ext uri="{FF2B5EF4-FFF2-40B4-BE49-F238E27FC236}">
                  <a16:creationId xmlns:a16="http://schemas.microsoft.com/office/drawing/2014/main" id="{7D689C28-2443-4FEB-976A-E3318D8644F6}"/>
                </a:ext>
              </a:extLst>
            </p:cNvPr>
            <p:cNvSpPr/>
            <p:nvPr/>
          </p:nvSpPr>
          <p:spPr>
            <a:xfrm>
              <a:off x="3179225" y="3988450"/>
              <a:ext cx="195550" cy="126900"/>
            </a:xfrm>
            <a:custGeom>
              <a:avLst/>
              <a:gdLst/>
              <a:ahLst/>
              <a:cxnLst/>
              <a:rect l="l" t="t" r="r" b="b"/>
              <a:pathLst>
                <a:path w="7822" h="5076" extrusionOk="0">
                  <a:moveTo>
                    <a:pt x="966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764;p64">
              <a:extLst>
                <a:ext uri="{FF2B5EF4-FFF2-40B4-BE49-F238E27FC236}">
                  <a16:creationId xmlns:a16="http://schemas.microsoft.com/office/drawing/2014/main" id="{F3447DCD-9635-4CF3-AD23-250C014CA0DA}"/>
                </a:ext>
              </a:extLst>
            </p:cNvPr>
            <p:cNvSpPr/>
            <p:nvPr/>
          </p:nvSpPr>
          <p:spPr>
            <a:xfrm>
              <a:off x="3171325" y="3981300"/>
              <a:ext cx="211150" cy="141225"/>
            </a:xfrm>
            <a:custGeom>
              <a:avLst/>
              <a:gdLst/>
              <a:ahLst/>
              <a:cxnLst/>
              <a:rect l="l" t="t" r="r" b="b"/>
              <a:pathLst>
                <a:path w="8446" h="5649" extrusionOk="0">
                  <a:moveTo>
                    <a:pt x="7808" y="572"/>
                  </a:moveTo>
                  <a:lnTo>
                    <a:pt x="7166" y="5075"/>
                  </a:lnTo>
                  <a:lnTo>
                    <a:pt x="662" y="5075"/>
                  </a:lnTo>
                  <a:lnTo>
                    <a:pt x="1519" y="572"/>
                  </a:lnTo>
                  <a:close/>
                  <a:moveTo>
                    <a:pt x="1282" y="0"/>
                  </a:moveTo>
                  <a:cubicBezTo>
                    <a:pt x="1145" y="0"/>
                    <a:pt x="1027" y="98"/>
                    <a:pt x="1002" y="234"/>
                  </a:cubicBezTo>
                  <a:lnTo>
                    <a:pt x="34" y="5307"/>
                  </a:lnTo>
                  <a:cubicBezTo>
                    <a:pt x="1" y="5484"/>
                    <a:pt x="135" y="5647"/>
                    <a:pt x="316" y="5648"/>
                  </a:cubicBezTo>
                  <a:lnTo>
                    <a:pt x="7413" y="5648"/>
                  </a:lnTo>
                  <a:cubicBezTo>
                    <a:pt x="7556" y="5648"/>
                    <a:pt x="7676" y="5543"/>
                    <a:pt x="7697" y="5402"/>
                  </a:cubicBezTo>
                  <a:lnTo>
                    <a:pt x="8421" y="327"/>
                  </a:lnTo>
                  <a:cubicBezTo>
                    <a:pt x="8445" y="154"/>
                    <a:pt x="8312" y="0"/>
                    <a:pt x="8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765;p64">
              <a:extLst>
                <a:ext uri="{FF2B5EF4-FFF2-40B4-BE49-F238E27FC236}">
                  <a16:creationId xmlns:a16="http://schemas.microsoft.com/office/drawing/2014/main" id="{6416B2B2-E8A1-4E13-991C-51867ADC7D7B}"/>
                </a:ext>
              </a:extLst>
            </p:cNvPr>
            <p:cNvSpPr/>
            <p:nvPr/>
          </p:nvSpPr>
          <p:spPr>
            <a:xfrm>
              <a:off x="3711550" y="3988450"/>
              <a:ext cx="177475" cy="126900"/>
            </a:xfrm>
            <a:custGeom>
              <a:avLst/>
              <a:gdLst/>
              <a:ahLst/>
              <a:cxnLst/>
              <a:rect l="l" t="t" r="r" b="b"/>
              <a:pathLst>
                <a:path w="7099" h="5076" extrusionOk="0">
                  <a:moveTo>
                    <a:pt x="239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766;p64">
              <a:extLst>
                <a:ext uri="{FF2B5EF4-FFF2-40B4-BE49-F238E27FC236}">
                  <a16:creationId xmlns:a16="http://schemas.microsoft.com/office/drawing/2014/main" id="{7F4801A0-88E6-49C7-B032-133426A8D070}"/>
                </a:ext>
              </a:extLst>
            </p:cNvPr>
            <p:cNvSpPr/>
            <p:nvPr/>
          </p:nvSpPr>
          <p:spPr>
            <a:xfrm>
              <a:off x="3704200" y="3981300"/>
              <a:ext cx="191975" cy="141225"/>
            </a:xfrm>
            <a:custGeom>
              <a:avLst/>
              <a:gdLst/>
              <a:ahLst/>
              <a:cxnLst/>
              <a:rect l="l" t="t" r="r" b="b"/>
              <a:pathLst>
                <a:path w="7679" h="5649" extrusionOk="0">
                  <a:moveTo>
                    <a:pt x="7102" y="572"/>
                  </a:moveTo>
                  <a:lnTo>
                    <a:pt x="7106" y="5075"/>
                  </a:lnTo>
                  <a:lnTo>
                    <a:pt x="596" y="5075"/>
                  </a:lnTo>
                  <a:lnTo>
                    <a:pt x="806" y="572"/>
                  </a:lnTo>
                  <a:close/>
                  <a:moveTo>
                    <a:pt x="533" y="0"/>
                  </a:moveTo>
                  <a:cubicBezTo>
                    <a:pt x="380" y="0"/>
                    <a:pt x="255" y="120"/>
                    <a:pt x="247" y="273"/>
                  </a:cubicBezTo>
                  <a:lnTo>
                    <a:pt x="9" y="5348"/>
                  </a:lnTo>
                  <a:cubicBezTo>
                    <a:pt x="1" y="5511"/>
                    <a:pt x="132" y="5647"/>
                    <a:pt x="294" y="5648"/>
                  </a:cubicBezTo>
                  <a:lnTo>
                    <a:pt x="7393" y="5648"/>
                  </a:lnTo>
                  <a:cubicBezTo>
                    <a:pt x="7551" y="5647"/>
                    <a:pt x="7679" y="5519"/>
                    <a:pt x="7679" y="5361"/>
                  </a:cubicBezTo>
                  <a:lnTo>
                    <a:pt x="7674" y="286"/>
                  </a:lnTo>
                  <a:cubicBezTo>
                    <a:pt x="7674" y="129"/>
                    <a:pt x="7546" y="0"/>
                    <a:pt x="7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67;p64">
              <a:extLst>
                <a:ext uri="{FF2B5EF4-FFF2-40B4-BE49-F238E27FC236}">
                  <a16:creationId xmlns:a16="http://schemas.microsoft.com/office/drawing/2014/main" id="{665F1316-2AD1-4A30-88C3-FB7E328E2386}"/>
                </a:ext>
              </a:extLst>
            </p:cNvPr>
            <p:cNvSpPr/>
            <p:nvPr/>
          </p:nvSpPr>
          <p:spPr>
            <a:xfrm>
              <a:off x="3001750" y="3988450"/>
              <a:ext cx="201650" cy="126900"/>
            </a:xfrm>
            <a:custGeom>
              <a:avLst/>
              <a:gdLst/>
              <a:ahLst/>
              <a:cxnLst/>
              <a:rect l="l" t="t" r="r" b="b"/>
              <a:pathLst>
                <a:path w="8066" h="5076" extrusionOk="0">
                  <a:moveTo>
                    <a:pt x="1210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768;p64">
              <a:extLst>
                <a:ext uri="{FF2B5EF4-FFF2-40B4-BE49-F238E27FC236}">
                  <a16:creationId xmlns:a16="http://schemas.microsoft.com/office/drawing/2014/main" id="{7D50AFD4-3CDC-478F-8370-DBD166375392}"/>
                </a:ext>
              </a:extLst>
            </p:cNvPr>
            <p:cNvSpPr/>
            <p:nvPr/>
          </p:nvSpPr>
          <p:spPr>
            <a:xfrm>
              <a:off x="2993750" y="3981300"/>
              <a:ext cx="217525" cy="141225"/>
            </a:xfrm>
            <a:custGeom>
              <a:avLst/>
              <a:gdLst/>
              <a:ahLst/>
              <a:cxnLst/>
              <a:rect l="l" t="t" r="r" b="b"/>
              <a:pathLst>
                <a:path w="8701" h="5649" extrusionOk="0">
                  <a:moveTo>
                    <a:pt x="8039" y="572"/>
                  </a:moveTo>
                  <a:lnTo>
                    <a:pt x="7182" y="5075"/>
                  </a:lnTo>
                  <a:lnTo>
                    <a:pt x="683" y="5075"/>
                  </a:lnTo>
                  <a:lnTo>
                    <a:pt x="1757" y="572"/>
                  </a:lnTo>
                  <a:close/>
                  <a:moveTo>
                    <a:pt x="1530" y="0"/>
                  </a:moveTo>
                  <a:cubicBezTo>
                    <a:pt x="1398" y="0"/>
                    <a:pt x="1283" y="91"/>
                    <a:pt x="1252" y="220"/>
                  </a:cubicBezTo>
                  <a:lnTo>
                    <a:pt x="42" y="5296"/>
                  </a:lnTo>
                  <a:cubicBezTo>
                    <a:pt x="0" y="5475"/>
                    <a:pt x="136" y="5647"/>
                    <a:pt x="320" y="5648"/>
                  </a:cubicBezTo>
                  <a:lnTo>
                    <a:pt x="7419" y="5648"/>
                  </a:lnTo>
                  <a:cubicBezTo>
                    <a:pt x="7556" y="5647"/>
                    <a:pt x="7674" y="5550"/>
                    <a:pt x="7700" y="5415"/>
                  </a:cubicBezTo>
                  <a:lnTo>
                    <a:pt x="8666" y="340"/>
                  </a:lnTo>
                  <a:cubicBezTo>
                    <a:pt x="8701" y="165"/>
                    <a:pt x="8565" y="0"/>
                    <a:pt x="8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769;p64">
              <a:extLst>
                <a:ext uri="{FF2B5EF4-FFF2-40B4-BE49-F238E27FC236}">
                  <a16:creationId xmlns:a16="http://schemas.microsoft.com/office/drawing/2014/main" id="{5DDD44A5-0ACC-4106-9145-D0767354BAA4}"/>
                </a:ext>
              </a:extLst>
            </p:cNvPr>
            <p:cNvSpPr/>
            <p:nvPr/>
          </p:nvSpPr>
          <p:spPr>
            <a:xfrm>
              <a:off x="2824325" y="3988450"/>
              <a:ext cx="207700" cy="126900"/>
            </a:xfrm>
            <a:custGeom>
              <a:avLst/>
              <a:gdLst/>
              <a:ahLst/>
              <a:cxnLst/>
              <a:rect l="l" t="t" r="r" b="b"/>
              <a:pathLst>
                <a:path w="8308" h="5076" extrusionOk="0">
                  <a:moveTo>
                    <a:pt x="1452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770;p64">
              <a:extLst>
                <a:ext uri="{FF2B5EF4-FFF2-40B4-BE49-F238E27FC236}">
                  <a16:creationId xmlns:a16="http://schemas.microsoft.com/office/drawing/2014/main" id="{1EC706C6-AC8A-4311-BA5E-92A66EA744DB}"/>
                </a:ext>
              </a:extLst>
            </p:cNvPr>
            <p:cNvSpPr/>
            <p:nvPr/>
          </p:nvSpPr>
          <p:spPr>
            <a:xfrm>
              <a:off x="2816100" y="3981275"/>
              <a:ext cx="223950" cy="141250"/>
            </a:xfrm>
            <a:custGeom>
              <a:avLst/>
              <a:gdLst/>
              <a:ahLst/>
              <a:cxnLst/>
              <a:rect l="l" t="t" r="r" b="b"/>
              <a:pathLst>
                <a:path w="8958" h="5650" extrusionOk="0">
                  <a:moveTo>
                    <a:pt x="8274" y="573"/>
                  </a:moveTo>
                  <a:lnTo>
                    <a:pt x="7201" y="5076"/>
                  </a:lnTo>
                  <a:lnTo>
                    <a:pt x="708" y="5076"/>
                  </a:lnTo>
                  <a:lnTo>
                    <a:pt x="1998" y="573"/>
                  </a:lnTo>
                  <a:close/>
                  <a:moveTo>
                    <a:pt x="1781" y="0"/>
                  </a:moveTo>
                  <a:cubicBezTo>
                    <a:pt x="1653" y="0"/>
                    <a:pt x="1541" y="85"/>
                    <a:pt x="1507" y="208"/>
                  </a:cubicBezTo>
                  <a:lnTo>
                    <a:pt x="54" y="5284"/>
                  </a:lnTo>
                  <a:cubicBezTo>
                    <a:pt x="1" y="5466"/>
                    <a:pt x="138" y="5649"/>
                    <a:pt x="329" y="5649"/>
                  </a:cubicBezTo>
                  <a:lnTo>
                    <a:pt x="7426" y="5649"/>
                  </a:lnTo>
                  <a:cubicBezTo>
                    <a:pt x="7558" y="5648"/>
                    <a:pt x="7674" y="5557"/>
                    <a:pt x="7705" y="5429"/>
                  </a:cubicBezTo>
                  <a:lnTo>
                    <a:pt x="8914" y="353"/>
                  </a:lnTo>
                  <a:cubicBezTo>
                    <a:pt x="8958" y="173"/>
                    <a:pt x="8821" y="1"/>
                    <a:pt x="8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771;p64">
              <a:extLst>
                <a:ext uri="{FF2B5EF4-FFF2-40B4-BE49-F238E27FC236}">
                  <a16:creationId xmlns:a16="http://schemas.microsoft.com/office/drawing/2014/main" id="{2D94CDD5-1CD7-4A98-A3B7-F41EB2E1509B}"/>
                </a:ext>
              </a:extLst>
            </p:cNvPr>
            <p:cNvSpPr/>
            <p:nvPr/>
          </p:nvSpPr>
          <p:spPr>
            <a:xfrm>
              <a:off x="3534125" y="3988450"/>
              <a:ext cx="183400" cy="126900"/>
            </a:xfrm>
            <a:custGeom>
              <a:avLst/>
              <a:gdLst/>
              <a:ahLst/>
              <a:cxnLst/>
              <a:rect l="l" t="t" r="r" b="b"/>
              <a:pathLst>
                <a:path w="7336" h="5076" extrusionOk="0">
                  <a:moveTo>
                    <a:pt x="481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772;p64">
              <a:extLst>
                <a:ext uri="{FF2B5EF4-FFF2-40B4-BE49-F238E27FC236}">
                  <a16:creationId xmlns:a16="http://schemas.microsoft.com/office/drawing/2014/main" id="{BAB41050-2B58-46D2-826D-81627DCA252D}"/>
                </a:ext>
              </a:extLst>
            </p:cNvPr>
            <p:cNvSpPr/>
            <p:nvPr/>
          </p:nvSpPr>
          <p:spPr>
            <a:xfrm>
              <a:off x="3526575" y="3981300"/>
              <a:ext cx="198250" cy="141225"/>
            </a:xfrm>
            <a:custGeom>
              <a:avLst/>
              <a:gdLst/>
              <a:ahLst/>
              <a:cxnLst/>
              <a:rect l="l" t="t" r="r" b="b"/>
              <a:pathLst>
                <a:path w="7930" h="5649" extrusionOk="0">
                  <a:moveTo>
                    <a:pt x="7338" y="572"/>
                  </a:moveTo>
                  <a:lnTo>
                    <a:pt x="7126" y="5075"/>
                  </a:lnTo>
                  <a:lnTo>
                    <a:pt x="616" y="5075"/>
                  </a:lnTo>
                  <a:lnTo>
                    <a:pt x="1043" y="572"/>
                  </a:lnTo>
                  <a:close/>
                  <a:moveTo>
                    <a:pt x="783" y="0"/>
                  </a:moveTo>
                  <a:cubicBezTo>
                    <a:pt x="634" y="0"/>
                    <a:pt x="511" y="112"/>
                    <a:pt x="497" y="259"/>
                  </a:cubicBezTo>
                  <a:lnTo>
                    <a:pt x="16" y="5334"/>
                  </a:lnTo>
                  <a:cubicBezTo>
                    <a:pt x="1" y="5502"/>
                    <a:pt x="133" y="5648"/>
                    <a:pt x="302" y="5648"/>
                  </a:cubicBezTo>
                  <a:lnTo>
                    <a:pt x="7399" y="5648"/>
                  </a:lnTo>
                  <a:cubicBezTo>
                    <a:pt x="7552" y="5648"/>
                    <a:pt x="7677" y="5528"/>
                    <a:pt x="7685" y="5375"/>
                  </a:cubicBezTo>
                  <a:lnTo>
                    <a:pt x="7924" y="300"/>
                  </a:lnTo>
                  <a:cubicBezTo>
                    <a:pt x="7930" y="136"/>
                    <a:pt x="7801" y="0"/>
                    <a:pt x="7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773;p64">
              <a:extLst>
                <a:ext uri="{FF2B5EF4-FFF2-40B4-BE49-F238E27FC236}">
                  <a16:creationId xmlns:a16="http://schemas.microsoft.com/office/drawing/2014/main" id="{3CD13B74-F4FB-4EB1-81F8-BD41C4AAAE53}"/>
                </a:ext>
              </a:extLst>
            </p:cNvPr>
            <p:cNvSpPr/>
            <p:nvPr/>
          </p:nvSpPr>
          <p:spPr>
            <a:xfrm>
              <a:off x="4574400" y="3983579"/>
              <a:ext cx="201875" cy="126900"/>
            </a:xfrm>
            <a:custGeom>
              <a:avLst/>
              <a:gdLst/>
              <a:ahLst/>
              <a:cxnLst/>
              <a:rect l="l" t="t" r="r" b="b"/>
              <a:pathLst>
                <a:path w="8075" h="5076" extrusionOk="0">
                  <a:moveTo>
                    <a:pt x="0" y="0"/>
                  </a:moveTo>
                  <a:lnTo>
                    <a:pt x="977" y="5075"/>
                  </a:lnTo>
                  <a:lnTo>
                    <a:pt x="807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774;p64">
              <a:extLst>
                <a:ext uri="{FF2B5EF4-FFF2-40B4-BE49-F238E27FC236}">
                  <a16:creationId xmlns:a16="http://schemas.microsoft.com/office/drawing/2014/main" id="{9B3C2E1A-D74A-48D1-B697-9FE698BA544C}"/>
                </a:ext>
              </a:extLst>
            </p:cNvPr>
            <p:cNvSpPr/>
            <p:nvPr/>
          </p:nvSpPr>
          <p:spPr>
            <a:xfrm>
              <a:off x="4566525" y="3981300"/>
              <a:ext cx="217750" cy="141225"/>
            </a:xfrm>
            <a:custGeom>
              <a:avLst/>
              <a:gdLst/>
              <a:ahLst/>
              <a:cxnLst/>
              <a:rect l="l" t="t" r="r" b="b"/>
              <a:pathLst>
                <a:path w="8710" h="5649" extrusionOk="0">
                  <a:moveTo>
                    <a:pt x="6945" y="572"/>
                  </a:moveTo>
                  <a:lnTo>
                    <a:pt x="8027" y="5075"/>
                  </a:lnTo>
                  <a:lnTo>
                    <a:pt x="1528" y="5075"/>
                  </a:lnTo>
                  <a:lnTo>
                    <a:pt x="663" y="572"/>
                  </a:lnTo>
                  <a:close/>
                  <a:moveTo>
                    <a:pt x="315" y="0"/>
                  </a:moveTo>
                  <a:cubicBezTo>
                    <a:pt x="135" y="0"/>
                    <a:pt x="0" y="165"/>
                    <a:pt x="35" y="340"/>
                  </a:cubicBezTo>
                  <a:lnTo>
                    <a:pt x="1010" y="5416"/>
                  </a:lnTo>
                  <a:cubicBezTo>
                    <a:pt x="1037" y="5551"/>
                    <a:pt x="1155" y="5647"/>
                    <a:pt x="1292" y="5648"/>
                  </a:cubicBezTo>
                  <a:lnTo>
                    <a:pt x="8389" y="5648"/>
                  </a:lnTo>
                  <a:lnTo>
                    <a:pt x="8389" y="5647"/>
                  </a:lnTo>
                  <a:cubicBezTo>
                    <a:pt x="8574" y="5647"/>
                    <a:pt x="8710" y="5474"/>
                    <a:pt x="8667" y="5295"/>
                  </a:cubicBezTo>
                  <a:lnTo>
                    <a:pt x="7449" y="220"/>
                  </a:lnTo>
                  <a:cubicBezTo>
                    <a:pt x="7418" y="90"/>
                    <a:pt x="7303" y="0"/>
                    <a:pt x="7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775;p64">
              <a:extLst>
                <a:ext uri="{FF2B5EF4-FFF2-40B4-BE49-F238E27FC236}">
                  <a16:creationId xmlns:a16="http://schemas.microsoft.com/office/drawing/2014/main" id="{E1162550-B219-4DDA-9906-00EAEF9B97DF}"/>
                </a:ext>
              </a:extLst>
            </p:cNvPr>
            <p:cNvSpPr/>
            <p:nvPr/>
          </p:nvSpPr>
          <p:spPr>
            <a:xfrm>
              <a:off x="4403025" y="3988450"/>
              <a:ext cx="195800" cy="126900"/>
            </a:xfrm>
            <a:custGeom>
              <a:avLst/>
              <a:gdLst/>
              <a:ahLst/>
              <a:cxnLst/>
              <a:rect l="l" t="t" r="r" b="b"/>
              <a:pathLst>
                <a:path w="7832" h="5076" extrusionOk="0">
                  <a:moveTo>
                    <a:pt x="0" y="0"/>
                  </a:moveTo>
                  <a:lnTo>
                    <a:pt x="733" y="5075"/>
                  </a:lnTo>
                  <a:lnTo>
                    <a:pt x="7832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776;p64">
              <a:extLst>
                <a:ext uri="{FF2B5EF4-FFF2-40B4-BE49-F238E27FC236}">
                  <a16:creationId xmlns:a16="http://schemas.microsoft.com/office/drawing/2014/main" id="{CE699ED5-FE03-4C30-9B89-9C510EB279A4}"/>
                </a:ext>
              </a:extLst>
            </p:cNvPr>
            <p:cNvSpPr/>
            <p:nvPr/>
          </p:nvSpPr>
          <p:spPr>
            <a:xfrm>
              <a:off x="4395300" y="3981300"/>
              <a:ext cx="211425" cy="141225"/>
            </a:xfrm>
            <a:custGeom>
              <a:avLst/>
              <a:gdLst/>
              <a:ahLst/>
              <a:cxnLst/>
              <a:rect l="l" t="t" r="r" b="b"/>
              <a:pathLst>
                <a:path w="8457" h="5649" extrusionOk="0">
                  <a:moveTo>
                    <a:pt x="6929" y="572"/>
                  </a:moveTo>
                  <a:lnTo>
                    <a:pt x="7795" y="5075"/>
                  </a:lnTo>
                  <a:lnTo>
                    <a:pt x="1291" y="5075"/>
                  </a:lnTo>
                  <a:lnTo>
                    <a:pt x="639" y="572"/>
                  </a:lnTo>
                  <a:close/>
                  <a:moveTo>
                    <a:pt x="309" y="0"/>
                  </a:moveTo>
                  <a:cubicBezTo>
                    <a:pt x="135" y="0"/>
                    <a:pt x="0" y="154"/>
                    <a:pt x="25" y="327"/>
                  </a:cubicBezTo>
                  <a:lnTo>
                    <a:pt x="759" y="5402"/>
                  </a:lnTo>
                  <a:cubicBezTo>
                    <a:pt x="780" y="5543"/>
                    <a:pt x="900" y="5647"/>
                    <a:pt x="1042" y="5648"/>
                  </a:cubicBezTo>
                  <a:lnTo>
                    <a:pt x="8141" y="5648"/>
                  </a:lnTo>
                  <a:cubicBezTo>
                    <a:pt x="8322" y="5648"/>
                    <a:pt x="8456" y="5484"/>
                    <a:pt x="8423" y="5307"/>
                  </a:cubicBezTo>
                  <a:lnTo>
                    <a:pt x="7445" y="232"/>
                  </a:lnTo>
                  <a:cubicBezTo>
                    <a:pt x="7419" y="98"/>
                    <a:pt x="7302" y="0"/>
                    <a:pt x="7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777;p64">
              <a:extLst>
                <a:ext uri="{FF2B5EF4-FFF2-40B4-BE49-F238E27FC236}">
                  <a16:creationId xmlns:a16="http://schemas.microsoft.com/office/drawing/2014/main" id="{CBDAC05A-5553-4FD4-BE0D-2970FAF922F7}"/>
                </a:ext>
              </a:extLst>
            </p:cNvPr>
            <p:cNvSpPr/>
            <p:nvPr/>
          </p:nvSpPr>
          <p:spPr>
            <a:xfrm>
              <a:off x="4060275" y="3988450"/>
              <a:ext cx="183650" cy="126900"/>
            </a:xfrm>
            <a:custGeom>
              <a:avLst/>
              <a:gdLst/>
              <a:ahLst/>
              <a:cxnLst/>
              <a:rect l="l" t="t" r="r" b="b"/>
              <a:pathLst>
                <a:path w="7346" h="5076" extrusionOk="0">
                  <a:moveTo>
                    <a:pt x="0" y="0"/>
                  </a:moveTo>
                  <a:lnTo>
                    <a:pt x="247" y="5075"/>
                  </a:lnTo>
                  <a:lnTo>
                    <a:pt x="7346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778;p64">
              <a:extLst>
                <a:ext uri="{FF2B5EF4-FFF2-40B4-BE49-F238E27FC236}">
                  <a16:creationId xmlns:a16="http://schemas.microsoft.com/office/drawing/2014/main" id="{0A6899D8-C08B-4258-B224-5D466596DCAB}"/>
                </a:ext>
              </a:extLst>
            </p:cNvPr>
            <p:cNvSpPr/>
            <p:nvPr/>
          </p:nvSpPr>
          <p:spPr>
            <a:xfrm>
              <a:off x="4052900" y="3981300"/>
              <a:ext cx="198525" cy="141225"/>
            </a:xfrm>
            <a:custGeom>
              <a:avLst/>
              <a:gdLst/>
              <a:ahLst/>
              <a:cxnLst/>
              <a:rect l="l" t="t" r="r" b="b"/>
              <a:pathLst>
                <a:path w="7941" h="5649" extrusionOk="0">
                  <a:moveTo>
                    <a:pt x="6890" y="572"/>
                  </a:moveTo>
                  <a:lnTo>
                    <a:pt x="7326" y="5075"/>
                  </a:lnTo>
                  <a:lnTo>
                    <a:pt x="815" y="5075"/>
                  </a:lnTo>
                  <a:lnTo>
                    <a:pt x="595" y="572"/>
                  </a:lnTo>
                  <a:close/>
                  <a:moveTo>
                    <a:pt x="291" y="0"/>
                  </a:moveTo>
                  <a:cubicBezTo>
                    <a:pt x="130" y="0"/>
                    <a:pt x="0" y="137"/>
                    <a:pt x="8" y="300"/>
                  </a:cubicBezTo>
                  <a:lnTo>
                    <a:pt x="257" y="5375"/>
                  </a:lnTo>
                  <a:cubicBezTo>
                    <a:pt x="263" y="5528"/>
                    <a:pt x="389" y="5648"/>
                    <a:pt x="542" y="5648"/>
                  </a:cubicBezTo>
                  <a:lnTo>
                    <a:pt x="7640" y="5648"/>
                  </a:lnTo>
                  <a:lnTo>
                    <a:pt x="7640" y="5647"/>
                  </a:lnTo>
                  <a:cubicBezTo>
                    <a:pt x="7809" y="5647"/>
                    <a:pt x="7941" y="5502"/>
                    <a:pt x="7924" y="5334"/>
                  </a:cubicBezTo>
                  <a:lnTo>
                    <a:pt x="7435" y="259"/>
                  </a:lnTo>
                  <a:cubicBezTo>
                    <a:pt x="7421" y="112"/>
                    <a:pt x="7298" y="0"/>
                    <a:pt x="7150" y="0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779;p64">
              <a:extLst>
                <a:ext uri="{FF2B5EF4-FFF2-40B4-BE49-F238E27FC236}">
                  <a16:creationId xmlns:a16="http://schemas.microsoft.com/office/drawing/2014/main" id="{B45E50F1-AB22-4E76-8EF9-3F6F1F9AE980}"/>
                </a:ext>
              </a:extLst>
            </p:cNvPr>
            <p:cNvSpPr/>
            <p:nvPr/>
          </p:nvSpPr>
          <p:spPr>
            <a:xfrm>
              <a:off x="2666525" y="4508979"/>
              <a:ext cx="2038350" cy="152600"/>
            </a:xfrm>
            <a:custGeom>
              <a:avLst/>
              <a:gdLst/>
              <a:ahLst/>
              <a:cxnLst/>
              <a:rect l="l" t="t" r="r" b="b"/>
              <a:pathLst>
                <a:path w="81534" h="6104" extrusionOk="0">
                  <a:moveTo>
                    <a:pt x="1747" y="1"/>
                  </a:moveTo>
                  <a:lnTo>
                    <a:pt x="0" y="6104"/>
                  </a:lnTo>
                  <a:lnTo>
                    <a:pt x="81534" y="6104"/>
                  </a:lnTo>
                  <a:lnTo>
                    <a:pt x="80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780;p64">
              <a:extLst>
                <a:ext uri="{FF2B5EF4-FFF2-40B4-BE49-F238E27FC236}">
                  <a16:creationId xmlns:a16="http://schemas.microsoft.com/office/drawing/2014/main" id="{0C20E1B8-8FCC-464B-85D8-01D417080CF5}"/>
                </a:ext>
              </a:extLst>
            </p:cNvPr>
            <p:cNvSpPr/>
            <p:nvPr/>
          </p:nvSpPr>
          <p:spPr>
            <a:xfrm>
              <a:off x="2658325" y="4506675"/>
              <a:ext cx="2054400" cy="166950"/>
            </a:xfrm>
            <a:custGeom>
              <a:avLst/>
              <a:gdLst/>
              <a:ahLst/>
              <a:cxnLst/>
              <a:rect l="l" t="t" r="r" b="b"/>
              <a:pathLst>
                <a:path w="82176" h="6678" extrusionOk="0">
                  <a:moveTo>
                    <a:pt x="80451" y="574"/>
                  </a:moveTo>
                  <a:lnTo>
                    <a:pt x="81515" y="6105"/>
                  </a:lnTo>
                  <a:lnTo>
                    <a:pt x="708" y="6105"/>
                  </a:lnTo>
                  <a:lnTo>
                    <a:pt x="2290" y="574"/>
                  </a:lnTo>
                  <a:close/>
                  <a:moveTo>
                    <a:pt x="2075" y="1"/>
                  </a:moveTo>
                  <a:cubicBezTo>
                    <a:pt x="1947" y="1"/>
                    <a:pt x="1835" y="85"/>
                    <a:pt x="1800" y="208"/>
                  </a:cubicBezTo>
                  <a:lnTo>
                    <a:pt x="53" y="6312"/>
                  </a:lnTo>
                  <a:cubicBezTo>
                    <a:pt x="0" y="6494"/>
                    <a:pt x="137" y="6678"/>
                    <a:pt x="328" y="6678"/>
                  </a:cubicBezTo>
                  <a:lnTo>
                    <a:pt x="81862" y="6678"/>
                  </a:lnTo>
                  <a:cubicBezTo>
                    <a:pt x="82041" y="6678"/>
                    <a:pt x="82176" y="6514"/>
                    <a:pt x="82143" y="6337"/>
                  </a:cubicBezTo>
                  <a:lnTo>
                    <a:pt x="80967" y="233"/>
                  </a:lnTo>
                  <a:cubicBezTo>
                    <a:pt x="80942" y="98"/>
                    <a:pt x="80824" y="2"/>
                    <a:pt x="80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781;p64">
              <a:extLst>
                <a:ext uri="{FF2B5EF4-FFF2-40B4-BE49-F238E27FC236}">
                  <a16:creationId xmlns:a16="http://schemas.microsoft.com/office/drawing/2014/main" id="{CA026299-74AF-49BD-964B-80869C583248}"/>
                </a:ext>
              </a:extLst>
            </p:cNvPr>
            <p:cNvSpPr/>
            <p:nvPr/>
          </p:nvSpPr>
          <p:spPr>
            <a:xfrm>
              <a:off x="4231650" y="3988450"/>
              <a:ext cx="189725" cy="126900"/>
            </a:xfrm>
            <a:custGeom>
              <a:avLst/>
              <a:gdLst/>
              <a:ahLst/>
              <a:cxnLst/>
              <a:rect l="l" t="t" r="r" b="b"/>
              <a:pathLst>
                <a:path w="7589" h="5076" extrusionOk="0">
                  <a:moveTo>
                    <a:pt x="0" y="0"/>
                  </a:moveTo>
                  <a:lnTo>
                    <a:pt x="491" y="5075"/>
                  </a:lnTo>
                  <a:lnTo>
                    <a:pt x="7588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782;p64">
              <a:extLst>
                <a:ext uri="{FF2B5EF4-FFF2-40B4-BE49-F238E27FC236}">
                  <a16:creationId xmlns:a16="http://schemas.microsoft.com/office/drawing/2014/main" id="{D7523429-7B2B-4ED3-81F9-805936605C06}"/>
                </a:ext>
              </a:extLst>
            </p:cNvPr>
            <p:cNvSpPr/>
            <p:nvPr/>
          </p:nvSpPr>
          <p:spPr>
            <a:xfrm>
              <a:off x="4224100" y="3981275"/>
              <a:ext cx="204950" cy="141250"/>
            </a:xfrm>
            <a:custGeom>
              <a:avLst/>
              <a:gdLst/>
              <a:ahLst/>
              <a:cxnLst/>
              <a:rect l="l" t="t" r="r" b="b"/>
              <a:pathLst>
                <a:path w="8198" h="5650" extrusionOk="0">
                  <a:moveTo>
                    <a:pt x="6910" y="573"/>
                  </a:moveTo>
                  <a:lnTo>
                    <a:pt x="7561" y="5076"/>
                  </a:lnTo>
                  <a:lnTo>
                    <a:pt x="1052" y="5076"/>
                  </a:lnTo>
                  <a:lnTo>
                    <a:pt x="617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6"/>
                    <a:pt x="16" y="314"/>
                  </a:cubicBezTo>
                  <a:lnTo>
                    <a:pt x="507" y="5390"/>
                  </a:lnTo>
                  <a:cubicBezTo>
                    <a:pt x="521" y="5537"/>
                    <a:pt x="644" y="5648"/>
                    <a:pt x="792" y="5649"/>
                  </a:cubicBezTo>
                  <a:lnTo>
                    <a:pt x="7890" y="5649"/>
                  </a:lnTo>
                  <a:lnTo>
                    <a:pt x="7890" y="5648"/>
                  </a:lnTo>
                  <a:cubicBezTo>
                    <a:pt x="8065" y="5648"/>
                    <a:pt x="8198" y="5494"/>
                    <a:pt x="8174" y="5321"/>
                  </a:cubicBezTo>
                  <a:lnTo>
                    <a:pt x="7440" y="246"/>
                  </a:lnTo>
                  <a:cubicBezTo>
                    <a:pt x="7420" y="105"/>
                    <a:pt x="7300" y="1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783;p64">
              <a:extLst>
                <a:ext uri="{FF2B5EF4-FFF2-40B4-BE49-F238E27FC236}">
                  <a16:creationId xmlns:a16="http://schemas.microsoft.com/office/drawing/2014/main" id="{36D4FC52-936F-473C-A58B-07671DEDB355}"/>
                </a:ext>
              </a:extLst>
            </p:cNvPr>
            <p:cNvSpPr/>
            <p:nvPr/>
          </p:nvSpPr>
          <p:spPr>
            <a:xfrm>
              <a:off x="1662850" y="4934500"/>
              <a:ext cx="4367925" cy="62025"/>
            </a:xfrm>
            <a:custGeom>
              <a:avLst/>
              <a:gdLst/>
              <a:ahLst/>
              <a:cxnLst/>
              <a:rect l="l" t="t" r="r" b="b"/>
              <a:pathLst>
                <a:path w="174717" h="2481" extrusionOk="0">
                  <a:moveTo>
                    <a:pt x="1" y="1"/>
                  </a:moveTo>
                  <a:lnTo>
                    <a:pt x="1" y="2480"/>
                  </a:lnTo>
                  <a:lnTo>
                    <a:pt x="174716" y="2480"/>
                  </a:lnTo>
                  <a:lnTo>
                    <a:pt x="174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784;p64">
              <a:extLst>
                <a:ext uri="{FF2B5EF4-FFF2-40B4-BE49-F238E27FC236}">
                  <a16:creationId xmlns:a16="http://schemas.microsoft.com/office/drawing/2014/main" id="{7021E6A2-6227-4AA1-A1B8-209B9518B2E6}"/>
                </a:ext>
              </a:extLst>
            </p:cNvPr>
            <p:cNvSpPr/>
            <p:nvPr/>
          </p:nvSpPr>
          <p:spPr>
            <a:xfrm>
              <a:off x="1655725" y="4927350"/>
              <a:ext cx="4382225" cy="76325"/>
            </a:xfrm>
            <a:custGeom>
              <a:avLst/>
              <a:gdLst/>
              <a:ahLst/>
              <a:cxnLst/>
              <a:rect l="l" t="t" r="r" b="b"/>
              <a:pathLst>
                <a:path w="175289" h="3053" extrusionOk="0">
                  <a:moveTo>
                    <a:pt x="174715" y="574"/>
                  </a:moveTo>
                  <a:lnTo>
                    <a:pt x="174715" y="2479"/>
                  </a:lnTo>
                  <a:lnTo>
                    <a:pt x="573" y="2479"/>
                  </a:lnTo>
                  <a:lnTo>
                    <a:pt x="573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2766"/>
                  </a:lnTo>
                  <a:cubicBezTo>
                    <a:pt x="0" y="2924"/>
                    <a:pt x="128" y="3052"/>
                    <a:pt x="286" y="3052"/>
                  </a:cubicBezTo>
                  <a:lnTo>
                    <a:pt x="175001" y="3052"/>
                  </a:lnTo>
                  <a:cubicBezTo>
                    <a:pt x="175160" y="3052"/>
                    <a:pt x="175288" y="2924"/>
                    <a:pt x="175288" y="2766"/>
                  </a:cubicBezTo>
                  <a:lnTo>
                    <a:pt x="175288" y="288"/>
                  </a:lnTo>
                  <a:cubicBezTo>
                    <a:pt x="175288" y="129"/>
                    <a:pt x="175160" y="1"/>
                    <a:pt x="175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785;p64">
              <a:extLst>
                <a:ext uri="{FF2B5EF4-FFF2-40B4-BE49-F238E27FC236}">
                  <a16:creationId xmlns:a16="http://schemas.microsoft.com/office/drawing/2014/main" id="{DF8CAFDF-78C9-4DF3-BDD1-C60BB0736311}"/>
                </a:ext>
              </a:extLst>
            </p:cNvPr>
            <p:cNvSpPr/>
            <p:nvPr/>
          </p:nvSpPr>
          <p:spPr>
            <a:xfrm>
              <a:off x="3073800" y="2103700"/>
              <a:ext cx="1546050" cy="1325725"/>
            </a:xfrm>
            <a:custGeom>
              <a:avLst/>
              <a:gdLst/>
              <a:ahLst/>
              <a:cxnLst/>
              <a:rect l="l" t="t" r="r" b="b"/>
              <a:pathLst>
                <a:path w="61842" h="53029" extrusionOk="0">
                  <a:moveTo>
                    <a:pt x="30921" y="1"/>
                  </a:moveTo>
                  <a:cubicBezTo>
                    <a:pt x="29854" y="1"/>
                    <a:pt x="28786" y="529"/>
                    <a:pt x="28176" y="1586"/>
                  </a:cubicBezTo>
                  <a:lnTo>
                    <a:pt x="1221" y="48272"/>
                  </a:lnTo>
                  <a:cubicBezTo>
                    <a:pt x="1" y="50385"/>
                    <a:pt x="1526" y="53028"/>
                    <a:pt x="3966" y="53028"/>
                  </a:cubicBezTo>
                  <a:lnTo>
                    <a:pt x="57875" y="53028"/>
                  </a:lnTo>
                  <a:cubicBezTo>
                    <a:pt x="60317" y="53028"/>
                    <a:pt x="61842" y="50385"/>
                    <a:pt x="60622" y="48272"/>
                  </a:cubicBezTo>
                  <a:lnTo>
                    <a:pt x="33666" y="1586"/>
                  </a:lnTo>
                  <a:cubicBezTo>
                    <a:pt x="33056" y="529"/>
                    <a:pt x="31989" y="1"/>
                    <a:pt x="30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786;p64">
              <a:extLst>
                <a:ext uri="{FF2B5EF4-FFF2-40B4-BE49-F238E27FC236}">
                  <a16:creationId xmlns:a16="http://schemas.microsoft.com/office/drawing/2014/main" id="{0BF85459-C3DF-48AB-BA5B-FCF5063CA4F7}"/>
                </a:ext>
              </a:extLst>
            </p:cNvPr>
            <p:cNvSpPr/>
            <p:nvPr/>
          </p:nvSpPr>
          <p:spPr>
            <a:xfrm>
              <a:off x="3082475" y="2096550"/>
              <a:ext cx="1528675" cy="1340000"/>
            </a:xfrm>
            <a:custGeom>
              <a:avLst/>
              <a:gdLst/>
              <a:ahLst/>
              <a:cxnLst/>
              <a:rect l="l" t="t" r="r" b="b"/>
              <a:pathLst>
                <a:path w="61147" h="53600" extrusionOk="0">
                  <a:moveTo>
                    <a:pt x="30574" y="574"/>
                  </a:moveTo>
                  <a:cubicBezTo>
                    <a:pt x="31617" y="574"/>
                    <a:pt x="32550" y="1112"/>
                    <a:pt x="33072" y="2015"/>
                  </a:cubicBezTo>
                  <a:lnTo>
                    <a:pt x="60026" y="48702"/>
                  </a:lnTo>
                  <a:cubicBezTo>
                    <a:pt x="60548" y="49604"/>
                    <a:pt x="60546" y="50683"/>
                    <a:pt x="60026" y="51585"/>
                  </a:cubicBezTo>
                  <a:cubicBezTo>
                    <a:pt x="59506" y="52487"/>
                    <a:pt x="58571" y="53027"/>
                    <a:pt x="57529" y="53027"/>
                  </a:cubicBezTo>
                  <a:lnTo>
                    <a:pt x="3619" y="53027"/>
                  </a:lnTo>
                  <a:cubicBezTo>
                    <a:pt x="2577" y="53027"/>
                    <a:pt x="1643" y="52487"/>
                    <a:pt x="1122" y="51585"/>
                  </a:cubicBezTo>
                  <a:cubicBezTo>
                    <a:pt x="601" y="50683"/>
                    <a:pt x="601" y="49604"/>
                    <a:pt x="1122" y="48702"/>
                  </a:cubicBezTo>
                  <a:lnTo>
                    <a:pt x="28075" y="2015"/>
                  </a:lnTo>
                  <a:cubicBezTo>
                    <a:pt x="28598" y="1112"/>
                    <a:pt x="29531" y="574"/>
                    <a:pt x="30574" y="574"/>
                  </a:cubicBezTo>
                  <a:close/>
                  <a:moveTo>
                    <a:pt x="30574" y="1"/>
                  </a:moveTo>
                  <a:cubicBezTo>
                    <a:pt x="29325" y="1"/>
                    <a:pt x="28206" y="647"/>
                    <a:pt x="27580" y="1728"/>
                  </a:cubicBezTo>
                  <a:lnTo>
                    <a:pt x="626" y="48416"/>
                  </a:lnTo>
                  <a:cubicBezTo>
                    <a:pt x="1" y="49498"/>
                    <a:pt x="2" y="50789"/>
                    <a:pt x="626" y="51872"/>
                  </a:cubicBezTo>
                  <a:cubicBezTo>
                    <a:pt x="1251" y="52954"/>
                    <a:pt x="2369" y="53600"/>
                    <a:pt x="3619" y="53600"/>
                  </a:cubicBezTo>
                  <a:lnTo>
                    <a:pt x="57529" y="53600"/>
                  </a:lnTo>
                  <a:cubicBezTo>
                    <a:pt x="58778" y="53600"/>
                    <a:pt x="59897" y="52954"/>
                    <a:pt x="60522" y="51872"/>
                  </a:cubicBezTo>
                  <a:cubicBezTo>
                    <a:pt x="61146" y="50789"/>
                    <a:pt x="61146" y="49498"/>
                    <a:pt x="60522" y="48416"/>
                  </a:cubicBezTo>
                  <a:lnTo>
                    <a:pt x="33567" y="1728"/>
                  </a:lnTo>
                  <a:cubicBezTo>
                    <a:pt x="32943" y="647"/>
                    <a:pt x="31824" y="1"/>
                    <a:pt x="30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787;p64">
              <a:extLst>
                <a:ext uri="{FF2B5EF4-FFF2-40B4-BE49-F238E27FC236}">
                  <a16:creationId xmlns:a16="http://schemas.microsoft.com/office/drawing/2014/main" id="{E9CFE67B-5A24-4A6C-80C0-CA4FE79ED984}"/>
                </a:ext>
              </a:extLst>
            </p:cNvPr>
            <p:cNvSpPr/>
            <p:nvPr/>
          </p:nvSpPr>
          <p:spPr>
            <a:xfrm>
              <a:off x="3205650" y="2204625"/>
              <a:ext cx="1282350" cy="1152700"/>
            </a:xfrm>
            <a:custGeom>
              <a:avLst/>
              <a:gdLst/>
              <a:ahLst/>
              <a:cxnLst/>
              <a:rect l="l" t="t" r="r" b="b"/>
              <a:pathLst>
                <a:path w="51294" h="46108" extrusionOk="0">
                  <a:moveTo>
                    <a:pt x="25647" y="573"/>
                  </a:moveTo>
                  <a:cubicBezTo>
                    <a:pt x="26502" y="573"/>
                    <a:pt x="27267" y="1027"/>
                    <a:pt x="27695" y="1788"/>
                  </a:cubicBezTo>
                  <a:lnTo>
                    <a:pt x="50256" y="41878"/>
                  </a:lnTo>
                  <a:cubicBezTo>
                    <a:pt x="50694" y="42658"/>
                    <a:pt x="50687" y="43583"/>
                    <a:pt x="50235" y="44356"/>
                  </a:cubicBezTo>
                  <a:cubicBezTo>
                    <a:pt x="49802" y="45094"/>
                    <a:pt x="49045" y="45535"/>
                    <a:pt x="48207" y="45535"/>
                  </a:cubicBezTo>
                  <a:lnTo>
                    <a:pt x="3088" y="45535"/>
                  </a:lnTo>
                  <a:cubicBezTo>
                    <a:pt x="2250" y="45535"/>
                    <a:pt x="1491" y="45094"/>
                    <a:pt x="1060" y="44356"/>
                  </a:cubicBezTo>
                  <a:cubicBezTo>
                    <a:pt x="608" y="43583"/>
                    <a:pt x="600" y="42656"/>
                    <a:pt x="1038" y="41878"/>
                  </a:cubicBezTo>
                  <a:lnTo>
                    <a:pt x="23598" y="1788"/>
                  </a:lnTo>
                  <a:cubicBezTo>
                    <a:pt x="24027" y="1027"/>
                    <a:pt x="24792" y="573"/>
                    <a:pt x="25647" y="573"/>
                  </a:cubicBezTo>
                  <a:close/>
                  <a:moveTo>
                    <a:pt x="25647" y="0"/>
                  </a:moveTo>
                  <a:cubicBezTo>
                    <a:pt x="24583" y="0"/>
                    <a:pt x="23631" y="564"/>
                    <a:pt x="23099" y="1508"/>
                  </a:cubicBezTo>
                  <a:lnTo>
                    <a:pt x="540" y="41598"/>
                  </a:lnTo>
                  <a:cubicBezTo>
                    <a:pt x="0" y="42555"/>
                    <a:pt x="11" y="43694"/>
                    <a:pt x="566" y="44644"/>
                  </a:cubicBezTo>
                  <a:cubicBezTo>
                    <a:pt x="1101" y="45560"/>
                    <a:pt x="2043" y="46108"/>
                    <a:pt x="3088" y="46108"/>
                  </a:cubicBezTo>
                  <a:lnTo>
                    <a:pt x="48207" y="46108"/>
                  </a:lnTo>
                  <a:cubicBezTo>
                    <a:pt x="49250" y="46108"/>
                    <a:pt x="50193" y="45560"/>
                    <a:pt x="50729" y="44644"/>
                  </a:cubicBezTo>
                  <a:cubicBezTo>
                    <a:pt x="51284" y="43694"/>
                    <a:pt x="51294" y="42556"/>
                    <a:pt x="50754" y="41598"/>
                  </a:cubicBezTo>
                  <a:lnTo>
                    <a:pt x="28194" y="1508"/>
                  </a:lnTo>
                  <a:cubicBezTo>
                    <a:pt x="27663" y="564"/>
                    <a:pt x="26711" y="0"/>
                    <a:pt x="25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788;p64">
              <a:extLst>
                <a:ext uri="{FF2B5EF4-FFF2-40B4-BE49-F238E27FC236}">
                  <a16:creationId xmlns:a16="http://schemas.microsoft.com/office/drawing/2014/main" id="{E1726D43-D6B2-4220-8521-8B9D81C3DA9C}"/>
                </a:ext>
              </a:extLst>
            </p:cNvPr>
            <p:cNvSpPr/>
            <p:nvPr/>
          </p:nvSpPr>
          <p:spPr>
            <a:xfrm>
              <a:off x="3735600" y="2434425"/>
              <a:ext cx="222450" cy="852900"/>
            </a:xfrm>
            <a:custGeom>
              <a:avLst/>
              <a:gdLst/>
              <a:ahLst/>
              <a:cxnLst/>
              <a:rect l="l" t="t" r="r" b="b"/>
              <a:pathLst>
                <a:path w="8898" h="34116" extrusionOk="0">
                  <a:moveTo>
                    <a:pt x="4450" y="1"/>
                  </a:moveTo>
                  <a:cubicBezTo>
                    <a:pt x="3691" y="1"/>
                    <a:pt x="2932" y="181"/>
                    <a:pt x="2173" y="542"/>
                  </a:cubicBezTo>
                  <a:cubicBezTo>
                    <a:pt x="656" y="1263"/>
                    <a:pt x="1" y="2480"/>
                    <a:pt x="210" y="4191"/>
                  </a:cubicBezTo>
                  <a:lnTo>
                    <a:pt x="2308" y="20725"/>
                  </a:lnTo>
                  <a:cubicBezTo>
                    <a:pt x="2382" y="21410"/>
                    <a:pt x="2636" y="21945"/>
                    <a:pt x="3066" y="22333"/>
                  </a:cubicBezTo>
                  <a:cubicBezTo>
                    <a:pt x="3497" y="22720"/>
                    <a:pt x="3962" y="22913"/>
                    <a:pt x="4461" y="22913"/>
                  </a:cubicBezTo>
                  <a:cubicBezTo>
                    <a:pt x="4959" y="22912"/>
                    <a:pt x="5424" y="22718"/>
                    <a:pt x="5855" y="22333"/>
                  </a:cubicBezTo>
                  <a:cubicBezTo>
                    <a:pt x="6286" y="21945"/>
                    <a:pt x="6539" y="21410"/>
                    <a:pt x="6614" y="20725"/>
                  </a:cubicBezTo>
                  <a:lnTo>
                    <a:pt x="8690" y="4191"/>
                  </a:lnTo>
                  <a:cubicBezTo>
                    <a:pt x="8898" y="2480"/>
                    <a:pt x="8243" y="1263"/>
                    <a:pt x="6727" y="542"/>
                  </a:cubicBezTo>
                  <a:cubicBezTo>
                    <a:pt x="5968" y="181"/>
                    <a:pt x="5209" y="1"/>
                    <a:pt x="4450" y="1"/>
                  </a:cubicBezTo>
                  <a:close/>
                  <a:moveTo>
                    <a:pt x="4510" y="26484"/>
                  </a:moveTo>
                  <a:cubicBezTo>
                    <a:pt x="3427" y="26484"/>
                    <a:pt x="2528" y="26860"/>
                    <a:pt x="1816" y="27610"/>
                  </a:cubicBezTo>
                  <a:cubicBezTo>
                    <a:pt x="1102" y="28362"/>
                    <a:pt x="744" y="29258"/>
                    <a:pt x="744" y="30299"/>
                  </a:cubicBezTo>
                  <a:cubicBezTo>
                    <a:pt x="745" y="31370"/>
                    <a:pt x="1113" y="32274"/>
                    <a:pt x="1850" y="33011"/>
                  </a:cubicBezTo>
                  <a:lnTo>
                    <a:pt x="1849" y="33011"/>
                  </a:lnTo>
                  <a:cubicBezTo>
                    <a:pt x="2586" y="33747"/>
                    <a:pt x="3474" y="34115"/>
                    <a:pt x="4516" y="34115"/>
                  </a:cubicBezTo>
                  <a:cubicBezTo>
                    <a:pt x="5572" y="34115"/>
                    <a:pt x="6461" y="33740"/>
                    <a:pt x="7183" y="32988"/>
                  </a:cubicBezTo>
                  <a:cubicBezTo>
                    <a:pt x="7904" y="32237"/>
                    <a:pt x="8264" y="31341"/>
                    <a:pt x="8264" y="30299"/>
                  </a:cubicBezTo>
                  <a:cubicBezTo>
                    <a:pt x="8264" y="29183"/>
                    <a:pt x="7893" y="28267"/>
                    <a:pt x="7149" y="27554"/>
                  </a:cubicBezTo>
                  <a:cubicBezTo>
                    <a:pt x="6405" y="26840"/>
                    <a:pt x="5527" y="26484"/>
                    <a:pt x="4516" y="26484"/>
                  </a:cubicBezTo>
                  <a:cubicBezTo>
                    <a:pt x="4514" y="26484"/>
                    <a:pt x="4512" y="26484"/>
                    <a:pt x="4510" y="26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789;p64">
              <a:extLst>
                <a:ext uri="{FF2B5EF4-FFF2-40B4-BE49-F238E27FC236}">
                  <a16:creationId xmlns:a16="http://schemas.microsoft.com/office/drawing/2014/main" id="{0695C2B4-DCCD-4B1D-8A50-E4420FE4DED4}"/>
                </a:ext>
              </a:extLst>
            </p:cNvPr>
            <p:cNvSpPr/>
            <p:nvPr/>
          </p:nvSpPr>
          <p:spPr>
            <a:xfrm>
              <a:off x="1186600" y="3338775"/>
              <a:ext cx="682350" cy="1507575"/>
            </a:xfrm>
            <a:custGeom>
              <a:avLst/>
              <a:gdLst/>
              <a:ahLst/>
              <a:cxnLst/>
              <a:rect l="l" t="t" r="r" b="b"/>
              <a:pathLst>
                <a:path w="27294" h="60303" extrusionOk="0">
                  <a:moveTo>
                    <a:pt x="2610" y="1"/>
                  </a:moveTo>
                  <a:cubicBezTo>
                    <a:pt x="2610" y="1"/>
                    <a:pt x="0" y="6553"/>
                    <a:pt x="672" y="11279"/>
                  </a:cubicBezTo>
                  <a:cubicBezTo>
                    <a:pt x="1345" y="16005"/>
                    <a:pt x="16684" y="30216"/>
                    <a:pt x="16684" y="30216"/>
                  </a:cubicBezTo>
                  <a:lnTo>
                    <a:pt x="1994" y="58491"/>
                  </a:lnTo>
                  <a:lnTo>
                    <a:pt x="6065" y="60303"/>
                  </a:lnTo>
                  <a:cubicBezTo>
                    <a:pt x="6065" y="60303"/>
                    <a:pt x="27294" y="34192"/>
                    <a:pt x="27205" y="32200"/>
                  </a:cubicBezTo>
                  <a:cubicBezTo>
                    <a:pt x="27118" y="30210"/>
                    <a:pt x="21146" y="9919"/>
                    <a:pt x="21146" y="9919"/>
                  </a:cubicBezTo>
                  <a:lnTo>
                    <a:pt x="20762" y="6843"/>
                  </a:lnTo>
                  <a:cubicBezTo>
                    <a:pt x="20759" y="5439"/>
                    <a:pt x="2610" y="1"/>
                    <a:pt x="26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790;p64">
              <a:extLst>
                <a:ext uri="{FF2B5EF4-FFF2-40B4-BE49-F238E27FC236}">
                  <a16:creationId xmlns:a16="http://schemas.microsoft.com/office/drawing/2014/main" id="{F169D11B-3A34-4046-A492-3F1DDE997F9B}"/>
                </a:ext>
              </a:extLst>
            </p:cNvPr>
            <p:cNvSpPr/>
            <p:nvPr/>
          </p:nvSpPr>
          <p:spPr>
            <a:xfrm>
              <a:off x="1179450" y="3331650"/>
              <a:ext cx="696750" cy="1521850"/>
            </a:xfrm>
            <a:custGeom>
              <a:avLst/>
              <a:gdLst/>
              <a:ahLst/>
              <a:cxnLst/>
              <a:rect l="l" t="t" r="r" b="b"/>
              <a:pathLst>
                <a:path w="27870" h="60874" extrusionOk="0">
                  <a:moveTo>
                    <a:pt x="3069" y="637"/>
                  </a:moveTo>
                  <a:cubicBezTo>
                    <a:pt x="11508" y="3173"/>
                    <a:pt x="20353" y="6276"/>
                    <a:pt x="20762" y="7151"/>
                  </a:cubicBezTo>
                  <a:cubicBezTo>
                    <a:pt x="20763" y="7155"/>
                    <a:pt x="20764" y="7160"/>
                    <a:pt x="20764" y="7164"/>
                  </a:cubicBezTo>
                  <a:lnTo>
                    <a:pt x="21158" y="10286"/>
                  </a:lnTo>
                  <a:cubicBezTo>
                    <a:pt x="21217" y="10487"/>
                    <a:pt x="27120" y="30566"/>
                    <a:pt x="27206" y="32498"/>
                  </a:cubicBezTo>
                  <a:cubicBezTo>
                    <a:pt x="27238" y="33898"/>
                    <a:pt x="14439" y="50179"/>
                    <a:pt x="6266" y="60237"/>
                  </a:cubicBezTo>
                  <a:lnTo>
                    <a:pt x="2674" y="58637"/>
                  </a:lnTo>
                  <a:lnTo>
                    <a:pt x="17225" y="30635"/>
                  </a:lnTo>
                  <a:cubicBezTo>
                    <a:pt x="17285" y="30519"/>
                    <a:pt x="17259" y="30380"/>
                    <a:pt x="17166" y="30293"/>
                  </a:cubicBezTo>
                  <a:cubicBezTo>
                    <a:pt x="17012" y="30150"/>
                    <a:pt x="1892" y="16095"/>
                    <a:pt x="1242" y="11524"/>
                  </a:cubicBezTo>
                  <a:cubicBezTo>
                    <a:pt x="660" y="7436"/>
                    <a:pt x="2612" y="1865"/>
                    <a:pt x="3069" y="637"/>
                  </a:cubicBezTo>
                  <a:close/>
                  <a:moveTo>
                    <a:pt x="2894" y="0"/>
                  </a:moveTo>
                  <a:cubicBezTo>
                    <a:pt x="2780" y="0"/>
                    <a:pt x="2674" y="69"/>
                    <a:pt x="2630" y="181"/>
                  </a:cubicBezTo>
                  <a:cubicBezTo>
                    <a:pt x="2523" y="451"/>
                    <a:pt x="0" y="6858"/>
                    <a:pt x="676" y="11603"/>
                  </a:cubicBezTo>
                  <a:cubicBezTo>
                    <a:pt x="1324" y="16168"/>
                    <a:pt x="14888" y="28951"/>
                    <a:pt x="16616" y="30564"/>
                  </a:cubicBezTo>
                  <a:lnTo>
                    <a:pt x="2025" y="58644"/>
                  </a:lnTo>
                  <a:cubicBezTo>
                    <a:pt x="1989" y="58713"/>
                    <a:pt x="1983" y="58795"/>
                    <a:pt x="2010" y="58869"/>
                  </a:cubicBezTo>
                  <a:cubicBezTo>
                    <a:pt x="2036" y="58943"/>
                    <a:pt x="2092" y="59005"/>
                    <a:pt x="2164" y="59037"/>
                  </a:cubicBezTo>
                  <a:lnTo>
                    <a:pt x="6234" y="60849"/>
                  </a:lnTo>
                  <a:cubicBezTo>
                    <a:pt x="6270" y="60864"/>
                    <a:pt x="6310" y="60873"/>
                    <a:pt x="6351" y="60873"/>
                  </a:cubicBezTo>
                  <a:cubicBezTo>
                    <a:pt x="6437" y="60873"/>
                    <a:pt x="6519" y="60834"/>
                    <a:pt x="6572" y="60767"/>
                  </a:cubicBezTo>
                  <a:cubicBezTo>
                    <a:pt x="8752" y="58086"/>
                    <a:pt x="27870" y="34513"/>
                    <a:pt x="27779" y="32473"/>
                  </a:cubicBezTo>
                  <a:cubicBezTo>
                    <a:pt x="27689" y="30471"/>
                    <a:pt x="21951" y="10954"/>
                    <a:pt x="21717" y="10169"/>
                  </a:cubicBezTo>
                  <a:lnTo>
                    <a:pt x="21332" y="7094"/>
                  </a:lnTo>
                  <a:cubicBezTo>
                    <a:pt x="21130" y="5604"/>
                    <a:pt x="8452" y="1652"/>
                    <a:pt x="2978" y="13"/>
                  </a:cubicBezTo>
                  <a:cubicBezTo>
                    <a:pt x="2950" y="4"/>
                    <a:pt x="2922" y="0"/>
                    <a:pt x="28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791;p64">
              <a:extLst>
                <a:ext uri="{FF2B5EF4-FFF2-40B4-BE49-F238E27FC236}">
                  <a16:creationId xmlns:a16="http://schemas.microsoft.com/office/drawing/2014/main" id="{791FFD28-2923-4478-8264-D3A605C36B21}"/>
                </a:ext>
              </a:extLst>
            </p:cNvPr>
            <p:cNvSpPr/>
            <p:nvPr/>
          </p:nvSpPr>
          <p:spPr>
            <a:xfrm>
              <a:off x="1767650" y="2782175"/>
              <a:ext cx="644450" cy="862025"/>
            </a:xfrm>
            <a:custGeom>
              <a:avLst/>
              <a:gdLst/>
              <a:ahLst/>
              <a:cxnLst/>
              <a:rect l="l" t="t" r="r" b="b"/>
              <a:pathLst>
                <a:path w="25778" h="34481" extrusionOk="0">
                  <a:moveTo>
                    <a:pt x="10021" y="0"/>
                  </a:moveTo>
                  <a:lnTo>
                    <a:pt x="1" y="15034"/>
                  </a:lnTo>
                  <a:lnTo>
                    <a:pt x="862" y="24565"/>
                  </a:lnTo>
                  <a:cubicBezTo>
                    <a:pt x="1071" y="26871"/>
                    <a:pt x="2706" y="28797"/>
                    <a:pt x="4948" y="29376"/>
                  </a:cubicBezTo>
                  <a:lnTo>
                    <a:pt x="24676" y="34481"/>
                  </a:lnTo>
                  <a:lnTo>
                    <a:pt x="25777" y="31787"/>
                  </a:lnTo>
                  <a:lnTo>
                    <a:pt x="7517" y="2385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792;p64">
              <a:extLst>
                <a:ext uri="{FF2B5EF4-FFF2-40B4-BE49-F238E27FC236}">
                  <a16:creationId xmlns:a16="http://schemas.microsoft.com/office/drawing/2014/main" id="{14F13E59-BA9F-402B-93B3-54896F9E6001}"/>
                </a:ext>
              </a:extLst>
            </p:cNvPr>
            <p:cNvSpPr/>
            <p:nvPr/>
          </p:nvSpPr>
          <p:spPr>
            <a:xfrm>
              <a:off x="1760375" y="2775025"/>
              <a:ext cx="659825" cy="876325"/>
            </a:xfrm>
            <a:custGeom>
              <a:avLst/>
              <a:gdLst/>
              <a:ahLst/>
              <a:cxnLst/>
              <a:rect l="l" t="t" r="r" b="b"/>
              <a:pathLst>
                <a:path w="26393" h="35053" extrusionOk="0">
                  <a:moveTo>
                    <a:pt x="9906" y="1411"/>
                  </a:moveTo>
                  <a:lnTo>
                    <a:pt x="7524" y="24110"/>
                  </a:lnTo>
                  <a:cubicBezTo>
                    <a:pt x="7511" y="24235"/>
                    <a:pt x="7580" y="24353"/>
                    <a:pt x="7694" y="24403"/>
                  </a:cubicBezTo>
                  <a:lnTo>
                    <a:pt x="25698" y="32223"/>
                  </a:lnTo>
                  <a:lnTo>
                    <a:pt x="24797" y="34427"/>
                  </a:lnTo>
                  <a:lnTo>
                    <a:pt x="5310" y="29385"/>
                  </a:lnTo>
                  <a:cubicBezTo>
                    <a:pt x="3191" y="28837"/>
                    <a:pt x="1635" y="27004"/>
                    <a:pt x="1439" y="24826"/>
                  </a:cubicBezTo>
                  <a:lnTo>
                    <a:pt x="585" y="15396"/>
                  </a:lnTo>
                  <a:lnTo>
                    <a:pt x="9906" y="1411"/>
                  </a:lnTo>
                  <a:close/>
                  <a:moveTo>
                    <a:pt x="10314" y="1"/>
                  </a:moveTo>
                  <a:cubicBezTo>
                    <a:pt x="10220" y="1"/>
                    <a:pt x="10129" y="47"/>
                    <a:pt x="10074" y="128"/>
                  </a:cubicBezTo>
                  <a:lnTo>
                    <a:pt x="53" y="15163"/>
                  </a:lnTo>
                  <a:cubicBezTo>
                    <a:pt x="18" y="15218"/>
                    <a:pt x="1" y="15282"/>
                    <a:pt x="7" y="15347"/>
                  </a:cubicBezTo>
                  <a:lnTo>
                    <a:pt x="869" y="24877"/>
                  </a:lnTo>
                  <a:cubicBezTo>
                    <a:pt x="1088" y="27296"/>
                    <a:pt x="2814" y="29330"/>
                    <a:pt x="5167" y="29939"/>
                  </a:cubicBezTo>
                  <a:lnTo>
                    <a:pt x="24897" y="35044"/>
                  </a:lnTo>
                  <a:cubicBezTo>
                    <a:pt x="24920" y="35050"/>
                    <a:pt x="24944" y="35053"/>
                    <a:pt x="24967" y="35053"/>
                  </a:cubicBezTo>
                  <a:cubicBezTo>
                    <a:pt x="25084" y="35053"/>
                    <a:pt x="25189" y="34982"/>
                    <a:pt x="25233" y="34874"/>
                  </a:cubicBezTo>
                  <a:lnTo>
                    <a:pt x="26333" y="32181"/>
                  </a:lnTo>
                  <a:cubicBezTo>
                    <a:pt x="26392" y="32037"/>
                    <a:pt x="26324" y="31872"/>
                    <a:pt x="26182" y="31809"/>
                  </a:cubicBezTo>
                  <a:lnTo>
                    <a:pt x="8115" y="23962"/>
                  </a:lnTo>
                  <a:lnTo>
                    <a:pt x="10597" y="317"/>
                  </a:lnTo>
                  <a:cubicBezTo>
                    <a:pt x="10611" y="185"/>
                    <a:pt x="10533" y="62"/>
                    <a:pt x="10409" y="17"/>
                  </a:cubicBezTo>
                  <a:cubicBezTo>
                    <a:pt x="10378" y="6"/>
                    <a:pt x="10345" y="1"/>
                    <a:pt x="10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793;p64">
              <a:extLst>
                <a:ext uri="{FF2B5EF4-FFF2-40B4-BE49-F238E27FC236}">
                  <a16:creationId xmlns:a16="http://schemas.microsoft.com/office/drawing/2014/main" id="{A35710A3-E88B-466D-9692-DDA98B50CC41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794;p64">
              <a:extLst>
                <a:ext uri="{FF2B5EF4-FFF2-40B4-BE49-F238E27FC236}">
                  <a16:creationId xmlns:a16="http://schemas.microsoft.com/office/drawing/2014/main" id="{A75E7DFC-E5CD-4D60-ABB2-31D8D03DA6A1}"/>
                </a:ext>
              </a:extLst>
            </p:cNvPr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795;p64">
              <a:extLst>
                <a:ext uri="{FF2B5EF4-FFF2-40B4-BE49-F238E27FC236}">
                  <a16:creationId xmlns:a16="http://schemas.microsoft.com/office/drawing/2014/main" id="{BA727ADE-B713-44D7-82A5-BDAA2919EAC4}"/>
                </a:ext>
              </a:extLst>
            </p:cNvPr>
            <p:cNvSpPr/>
            <p:nvPr/>
          </p:nvSpPr>
          <p:spPr>
            <a:xfrm>
              <a:off x="1845100" y="3361100"/>
              <a:ext cx="118150" cy="51300"/>
            </a:xfrm>
            <a:custGeom>
              <a:avLst/>
              <a:gdLst/>
              <a:ahLst/>
              <a:cxnLst/>
              <a:rect l="l" t="t" r="r" b="b"/>
              <a:pathLst>
                <a:path w="4726" h="2052" extrusionOk="0">
                  <a:moveTo>
                    <a:pt x="2174" y="0"/>
                  </a:moveTo>
                  <a:cubicBezTo>
                    <a:pt x="1556" y="0"/>
                    <a:pt x="877" y="95"/>
                    <a:pt x="214" y="374"/>
                  </a:cubicBezTo>
                  <a:cubicBezTo>
                    <a:pt x="68" y="436"/>
                    <a:pt x="0" y="603"/>
                    <a:pt x="62" y="748"/>
                  </a:cubicBezTo>
                  <a:cubicBezTo>
                    <a:pt x="108" y="858"/>
                    <a:pt x="215" y="924"/>
                    <a:pt x="326" y="924"/>
                  </a:cubicBezTo>
                  <a:cubicBezTo>
                    <a:pt x="363" y="924"/>
                    <a:pt x="400" y="917"/>
                    <a:pt x="436" y="902"/>
                  </a:cubicBezTo>
                  <a:cubicBezTo>
                    <a:pt x="1014" y="659"/>
                    <a:pt x="1614" y="576"/>
                    <a:pt x="2165" y="576"/>
                  </a:cubicBezTo>
                  <a:cubicBezTo>
                    <a:pt x="2501" y="576"/>
                    <a:pt x="2818" y="607"/>
                    <a:pt x="3101" y="651"/>
                  </a:cubicBezTo>
                  <a:cubicBezTo>
                    <a:pt x="2561" y="814"/>
                    <a:pt x="1916" y="1083"/>
                    <a:pt x="1287" y="1533"/>
                  </a:cubicBezTo>
                  <a:cubicBezTo>
                    <a:pt x="1060" y="1694"/>
                    <a:pt x="1174" y="2052"/>
                    <a:pt x="1454" y="2052"/>
                  </a:cubicBezTo>
                  <a:cubicBezTo>
                    <a:pt x="1513" y="2052"/>
                    <a:pt x="1570" y="2032"/>
                    <a:pt x="1619" y="1998"/>
                  </a:cubicBezTo>
                  <a:cubicBezTo>
                    <a:pt x="2961" y="1040"/>
                    <a:pt x="4413" y="984"/>
                    <a:pt x="4428" y="984"/>
                  </a:cubicBezTo>
                  <a:cubicBezTo>
                    <a:pt x="4563" y="979"/>
                    <a:pt x="4677" y="881"/>
                    <a:pt x="4701" y="748"/>
                  </a:cubicBezTo>
                  <a:cubicBezTo>
                    <a:pt x="4726" y="615"/>
                    <a:pt x="4652" y="483"/>
                    <a:pt x="4528" y="433"/>
                  </a:cubicBezTo>
                  <a:cubicBezTo>
                    <a:pt x="4466" y="407"/>
                    <a:pt x="3452" y="0"/>
                    <a:pt x="2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796;p64">
              <a:extLst>
                <a:ext uri="{FF2B5EF4-FFF2-40B4-BE49-F238E27FC236}">
                  <a16:creationId xmlns:a16="http://schemas.microsoft.com/office/drawing/2014/main" id="{B31D6E62-82F7-4199-A59C-89558ACFD94B}"/>
                </a:ext>
              </a:extLst>
            </p:cNvPr>
            <p:cNvSpPr/>
            <p:nvPr/>
          </p:nvSpPr>
          <p:spPr>
            <a:xfrm>
              <a:off x="1241725" y="2559525"/>
              <a:ext cx="776475" cy="993250"/>
            </a:xfrm>
            <a:custGeom>
              <a:avLst/>
              <a:gdLst/>
              <a:ahLst/>
              <a:cxnLst/>
              <a:rect l="l" t="t" r="r" b="b"/>
              <a:pathLst>
                <a:path w="31059" h="39730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4" y="36400"/>
                    <a:pt x="9769" y="38476"/>
                  </a:cubicBezTo>
                  <a:cubicBezTo>
                    <a:pt x="13267" y="39471"/>
                    <a:pt x="15492" y="39730"/>
                    <a:pt x="16861" y="39730"/>
                  </a:cubicBezTo>
                  <a:cubicBezTo>
                    <a:pt x="18350" y="39730"/>
                    <a:pt x="18826" y="39423"/>
                    <a:pt x="18826" y="39423"/>
                  </a:cubicBezTo>
                  <a:lnTo>
                    <a:pt x="31058" y="8906"/>
                  </a:lnTo>
                  <a:lnTo>
                    <a:pt x="20853" y="245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797;p64">
              <a:extLst>
                <a:ext uri="{FF2B5EF4-FFF2-40B4-BE49-F238E27FC236}">
                  <a16:creationId xmlns:a16="http://schemas.microsoft.com/office/drawing/2014/main" id="{82DCF5B5-5196-4D0A-A821-3B8AF49F17FC}"/>
                </a:ext>
              </a:extLst>
            </p:cNvPr>
            <p:cNvSpPr/>
            <p:nvPr/>
          </p:nvSpPr>
          <p:spPr>
            <a:xfrm>
              <a:off x="1234425" y="2552400"/>
              <a:ext cx="791675" cy="1007425"/>
            </a:xfrm>
            <a:custGeom>
              <a:avLst/>
              <a:gdLst/>
              <a:ahLst/>
              <a:cxnLst/>
              <a:rect l="l" t="t" r="r" b="b"/>
              <a:pathLst>
                <a:path w="31667" h="40297" extrusionOk="0">
                  <a:moveTo>
                    <a:pt x="15426" y="575"/>
                  </a:moveTo>
                  <a:lnTo>
                    <a:pt x="21011" y="2989"/>
                  </a:lnTo>
                  <a:lnTo>
                    <a:pt x="30995" y="9305"/>
                  </a:lnTo>
                  <a:lnTo>
                    <a:pt x="18895" y="39498"/>
                  </a:lnTo>
                  <a:cubicBezTo>
                    <a:pt x="18717" y="39567"/>
                    <a:pt x="18204" y="39723"/>
                    <a:pt x="17149" y="39723"/>
                  </a:cubicBezTo>
                  <a:cubicBezTo>
                    <a:pt x="15815" y="39723"/>
                    <a:pt x="13617" y="39474"/>
                    <a:pt x="10139" y="38485"/>
                  </a:cubicBezTo>
                  <a:cubicBezTo>
                    <a:pt x="3575" y="36618"/>
                    <a:pt x="961" y="32559"/>
                    <a:pt x="593" y="31934"/>
                  </a:cubicBezTo>
                  <a:lnTo>
                    <a:pt x="5982" y="1144"/>
                  </a:lnTo>
                  <a:lnTo>
                    <a:pt x="15426" y="575"/>
                  </a:lnTo>
                  <a:close/>
                  <a:moveTo>
                    <a:pt x="15477" y="0"/>
                  </a:moveTo>
                  <a:cubicBezTo>
                    <a:pt x="15472" y="0"/>
                    <a:pt x="15466" y="1"/>
                    <a:pt x="15460" y="1"/>
                  </a:cubicBezTo>
                  <a:lnTo>
                    <a:pt x="5720" y="587"/>
                  </a:lnTo>
                  <a:cubicBezTo>
                    <a:pt x="5588" y="594"/>
                    <a:pt x="5478" y="692"/>
                    <a:pt x="5455" y="822"/>
                  </a:cubicBezTo>
                  <a:lnTo>
                    <a:pt x="11" y="31938"/>
                  </a:lnTo>
                  <a:cubicBezTo>
                    <a:pt x="1" y="31999"/>
                    <a:pt x="10" y="32063"/>
                    <a:pt x="39" y="32120"/>
                  </a:cubicBezTo>
                  <a:cubicBezTo>
                    <a:pt x="143" y="32316"/>
                    <a:pt x="2645" y="36950"/>
                    <a:pt x="9983" y="39036"/>
                  </a:cubicBezTo>
                  <a:cubicBezTo>
                    <a:pt x="13479" y="40031"/>
                    <a:pt x="15734" y="40296"/>
                    <a:pt x="17147" y="40296"/>
                  </a:cubicBezTo>
                  <a:cubicBezTo>
                    <a:pt x="18701" y="40296"/>
                    <a:pt x="19233" y="39974"/>
                    <a:pt x="19273" y="39949"/>
                  </a:cubicBezTo>
                  <a:cubicBezTo>
                    <a:pt x="19323" y="39917"/>
                    <a:pt x="19361" y="39871"/>
                    <a:pt x="19383" y="39815"/>
                  </a:cubicBezTo>
                  <a:lnTo>
                    <a:pt x="31616" y="9297"/>
                  </a:lnTo>
                  <a:cubicBezTo>
                    <a:pt x="31667" y="9169"/>
                    <a:pt x="31620" y="9023"/>
                    <a:pt x="31503" y="8950"/>
                  </a:cubicBezTo>
                  <a:lnTo>
                    <a:pt x="21299" y="2495"/>
                  </a:lnTo>
                  <a:cubicBezTo>
                    <a:pt x="21286" y="2487"/>
                    <a:pt x="21273" y="2479"/>
                    <a:pt x="21259" y="2474"/>
                  </a:cubicBezTo>
                  <a:lnTo>
                    <a:pt x="15591" y="23"/>
                  </a:lnTo>
                  <a:cubicBezTo>
                    <a:pt x="15555" y="8"/>
                    <a:pt x="15516" y="0"/>
                    <a:pt x="15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798;p64">
              <a:extLst>
                <a:ext uri="{FF2B5EF4-FFF2-40B4-BE49-F238E27FC236}">
                  <a16:creationId xmlns:a16="http://schemas.microsoft.com/office/drawing/2014/main" id="{CF561DCC-AD2E-4713-906B-C25280A05AA9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799;p64">
              <a:extLst>
                <a:ext uri="{FF2B5EF4-FFF2-40B4-BE49-F238E27FC236}">
                  <a16:creationId xmlns:a16="http://schemas.microsoft.com/office/drawing/2014/main" id="{53118673-842B-4606-93A4-B9A11FB15539}"/>
                </a:ext>
              </a:extLst>
            </p:cNvPr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800;p64">
              <a:extLst>
                <a:ext uri="{FF2B5EF4-FFF2-40B4-BE49-F238E27FC236}">
                  <a16:creationId xmlns:a16="http://schemas.microsoft.com/office/drawing/2014/main" id="{FF480CD7-8F6B-4FB2-913E-AD59BC16914D}"/>
                </a:ext>
              </a:extLst>
            </p:cNvPr>
            <p:cNvSpPr/>
            <p:nvPr/>
          </p:nvSpPr>
          <p:spPr>
            <a:xfrm>
              <a:off x="1550600" y="3449400"/>
              <a:ext cx="26300" cy="63850"/>
            </a:xfrm>
            <a:custGeom>
              <a:avLst/>
              <a:gdLst/>
              <a:ahLst/>
              <a:cxnLst/>
              <a:rect l="l" t="t" r="r" b="b"/>
              <a:pathLst>
                <a:path w="1052" h="2554" extrusionOk="0">
                  <a:moveTo>
                    <a:pt x="742" y="1"/>
                  </a:moveTo>
                  <a:cubicBezTo>
                    <a:pt x="609" y="1"/>
                    <a:pt x="489" y="92"/>
                    <a:pt x="459" y="225"/>
                  </a:cubicBezTo>
                  <a:lnTo>
                    <a:pt x="33" y="2207"/>
                  </a:lnTo>
                  <a:cubicBezTo>
                    <a:pt x="0" y="2362"/>
                    <a:pt x="98" y="2514"/>
                    <a:pt x="253" y="2548"/>
                  </a:cubicBezTo>
                  <a:cubicBezTo>
                    <a:pt x="272" y="2551"/>
                    <a:pt x="292" y="2554"/>
                    <a:pt x="313" y="2554"/>
                  </a:cubicBezTo>
                  <a:cubicBezTo>
                    <a:pt x="447" y="2554"/>
                    <a:pt x="564" y="2459"/>
                    <a:pt x="592" y="2328"/>
                  </a:cubicBezTo>
                  <a:lnTo>
                    <a:pt x="1018" y="347"/>
                  </a:lnTo>
                  <a:cubicBezTo>
                    <a:pt x="1051" y="192"/>
                    <a:pt x="952" y="40"/>
                    <a:pt x="799" y="6"/>
                  </a:cubicBezTo>
                  <a:cubicBezTo>
                    <a:pt x="779" y="2"/>
                    <a:pt x="760" y="1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801;p64">
              <a:extLst>
                <a:ext uri="{FF2B5EF4-FFF2-40B4-BE49-F238E27FC236}">
                  <a16:creationId xmlns:a16="http://schemas.microsoft.com/office/drawing/2014/main" id="{73E68D53-A89C-40E6-BB77-0ABC2CBF83BF}"/>
                </a:ext>
              </a:extLst>
            </p:cNvPr>
            <p:cNvSpPr/>
            <p:nvPr/>
          </p:nvSpPr>
          <p:spPr>
            <a:xfrm>
              <a:off x="1572100" y="2814100"/>
              <a:ext cx="141250" cy="599050"/>
            </a:xfrm>
            <a:custGeom>
              <a:avLst/>
              <a:gdLst/>
              <a:ahLst/>
              <a:cxnLst/>
              <a:rect l="l" t="t" r="r" b="b"/>
              <a:pathLst>
                <a:path w="5650" h="23962" extrusionOk="0">
                  <a:moveTo>
                    <a:pt x="5335" y="1"/>
                  </a:moveTo>
                  <a:cubicBezTo>
                    <a:pt x="5203" y="1"/>
                    <a:pt x="5085" y="92"/>
                    <a:pt x="5056" y="226"/>
                  </a:cubicBezTo>
                  <a:lnTo>
                    <a:pt x="33" y="23615"/>
                  </a:lnTo>
                  <a:cubicBezTo>
                    <a:pt x="0" y="23769"/>
                    <a:pt x="98" y="23921"/>
                    <a:pt x="253" y="23955"/>
                  </a:cubicBezTo>
                  <a:cubicBezTo>
                    <a:pt x="272" y="23958"/>
                    <a:pt x="292" y="23961"/>
                    <a:pt x="313" y="23961"/>
                  </a:cubicBezTo>
                  <a:cubicBezTo>
                    <a:pt x="447" y="23961"/>
                    <a:pt x="564" y="23867"/>
                    <a:pt x="592" y="23735"/>
                  </a:cubicBezTo>
                  <a:lnTo>
                    <a:pt x="5616" y="347"/>
                  </a:lnTo>
                  <a:cubicBezTo>
                    <a:pt x="5649" y="192"/>
                    <a:pt x="5551" y="40"/>
                    <a:pt x="5396" y="7"/>
                  </a:cubicBezTo>
                  <a:cubicBezTo>
                    <a:pt x="5375" y="3"/>
                    <a:pt x="5355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802;p64">
              <a:extLst>
                <a:ext uri="{FF2B5EF4-FFF2-40B4-BE49-F238E27FC236}">
                  <a16:creationId xmlns:a16="http://schemas.microsoft.com/office/drawing/2014/main" id="{DF1DC12E-56CE-41CC-9161-794C1EF36060}"/>
                </a:ext>
              </a:extLst>
            </p:cNvPr>
            <p:cNvSpPr/>
            <p:nvPr/>
          </p:nvSpPr>
          <p:spPr>
            <a:xfrm>
              <a:off x="1404600" y="2836875"/>
              <a:ext cx="174275" cy="50200"/>
            </a:xfrm>
            <a:custGeom>
              <a:avLst/>
              <a:gdLst/>
              <a:ahLst/>
              <a:cxnLst/>
              <a:rect l="l" t="t" r="r" b="b"/>
              <a:pathLst>
                <a:path w="6971" h="2008" extrusionOk="0">
                  <a:moveTo>
                    <a:pt x="314" y="0"/>
                  </a:moveTo>
                  <a:cubicBezTo>
                    <a:pt x="183" y="0"/>
                    <a:pt x="66" y="90"/>
                    <a:pt x="35" y="224"/>
                  </a:cubicBezTo>
                  <a:cubicBezTo>
                    <a:pt x="0" y="378"/>
                    <a:pt x="97" y="530"/>
                    <a:pt x="251" y="566"/>
                  </a:cubicBezTo>
                  <a:lnTo>
                    <a:pt x="6607" y="2000"/>
                  </a:lnTo>
                  <a:cubicBezTo>
                    <a:pt x="6627" y="2005"/>
                    <a:pt x="6648" y="2008"/>
                    <a:pt x="6670" y="2008"/>
                  </a:cubicBezTo>
                  <a:lnTo>
                    <a:pt x="6670" y="2008"/>
                  </a:lnTo>
                  <a:cubicBezTo>
                    <a:pt x="6816" y="2008"/>
                    <a:pt x="6939" y="1899"/>
                    <a:pt x="6954" y="1754"/>
                  </a:cubicBezTo>
                  <a:cubicBezTo>
                    <a:pt x="6971" y="1609"/>
                    <a:pt x="6874" y="1475"/>
                    <a:pt x="6732" y="1443"/>
                  </a:cubicBezTo>
                  <a:lnTo>
                    <a:pt x="377" y="7"/>
                  </a:lnTo>
                  <a:cubicBezTo>
                    <a:pt x="356" y="3"/>
                    <a:pt x="335" y="0"/>
                    <a:pt x="314" y="0"/>
                  </a:cubicBezTo>
                  <a:close/>
                  <a:moveTo>
                    <a:pt x="6670" y="2008"/>
                  </a:moveTo>
                  <a:cubicBezTo>
                    <a:pt x="6670" y="2008"/>
                    <a:pt x="6670" y="2008"/>
                    <a:pt x="6669" y="2008"/>
                  </a:cubicBezTo>
                  <a:lnTo>
                    <a:pt x="6671" y="2008"/>
                  </a:lnTo>
                  <a:cubicBezTo>
                    <a:pt x="6670" y="2008"/>
                    <a:pt x="6670" y="2008"/>
                    <a:pt x="6670" y="2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803;p64">
              <a:extLst>
                <a:ext uri="{FF2B5EF4-FFF2-40B4-BE49-F238E27FC236}">
                  <a16:creationId xmlns:a16="http://schemas.microsoft.com/office/drawing/2014/main" id="{436A5ACE-D23F-470A-9903-3E09D464EE4A}"/>
                </a:ext>
              </a:extLst>
            </p:cNvPr>
            <p:cNvSpPr/>
            <p:nvPr/>
          </p:nvSpPr>
          <p:spPr>
            <a:xfrm>
              <a:off x="1747675" y="2604275"/>
              <a:ext cx="87000" cy="189875"/>
            </a:xfrm>
            <a:custGeom>
              <a:avLst/>
              <a:gdLst/>
              <a:ahLst/>
              <a:cxnLst/>
              <a:rect l="l" t="t" r="r" b="b"/>
              <a:pathLst>
                <a:path w="3480" h="7595" extrusionOk="0">
                  <a:moveTo>
                    <a:pt x="1938" y="1"/>
                  </a:moveTo>
                  <a:lnTo>
                    <a:pt x="0" y="3694"/>
                  </a:lnTo>
                  <a:lnTo>
                    <a:pt x="3480" y="7594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804;p64">
              <a:extLst>
                <a:ext uri="{FF2B5EF4-FFF2-40B4-BE49-F238E27FC236}">
                  <a16:creationId xmlns:a16="http://schemas.microsoft.com/office/drawing/2014/main" id="{48194817-C28E-4312-83B4-79B3DF27C89B}"/>
                </a:ext>
              </a:extLst>
            </p:cNvPr>
            <p:cNvSpPr/>
            <p:nvPr/>
          </p:nvSpPr>
          <p:spPr>
            <a:xfrm>
              <a:off x="1739950" y="2597100"/>
              <a:ext cx="102650" cy="204175"/>
            </a:xfrm>
            <a:custGeom>
              <a:avLst/>
              <a:gdLst/>
              <a:ahLst/>
              <a:cxnLst/>
              <a:rect l="l" t="t" r="r" b="b"/>
              <a:pathLst>
                <a:path w="4106" h="8167" extrusionOk="0">
                  <a:moveTo>
                    <a:pt x="2126" y="1134"/>
                  </a:moveTo>
                  <a:lnTo>
                    <a:pt x="3298" y="6901"/>
                  </a:lnTo>
                  <a:lnTo>
                    <a:pt x="3298" y="6901"/>
                  </a:lnTo>
                  <a:lnTo>
                    <a:pt x="654" y="3938"/>
                  </a:lnTo>
                  <a:lnTo>
                    <a:pt x="2126" y="1134"/>
                  </a:lnTo>
                  <a:close/>
                  <a:moveTo>
                    <a:pt x="2246" y="1"/>
                  </a:moveTo>
                  <a:cubicBezTo>
                    <a:pt x="2148" y="1"/>
                    <a:pt x="2049" y="50"/>
                    <a:pt x="1994" y="154"/>
                  </a:cubicBezTo>
                  <a:lnTo>
                    <a:pt x="55" y="3847"/>
                  </a:lnTo>
                  <a:cubicBezTo>
                    <a:pt x="0" y="3952"/>
                    <a:pt x="16" y="4081"/>
                    <a:pt x="95" y="4170"/>
                  </a:cubicBezTo>
                  <a:lnTo>
                    <a:pt x="3576" y="8071"/>
                  </a:lnTo>
                  <a:cubicBezTo>
                    <a:pt x="3630" y="8132"/>
                    <a:pt x="3707" y="8167"/>
                    <a:pt x="3789" y="8167"/>
                  </a:cubicBezTo>
                  <a:cubicBezTo>
                    <a:pt x="3969" y="8167"/>
                    <a:pt x="4105" y="8000"/>
                    <a:pt x="4069" y="7823"/>
                  </a:cubicBezTo>
                  <a:lnTo>
                    <a:pt x="2528" y="230"/>
                  </a:lnTo>
                  <a:cubicBezTo>
                    <a:pt x="2497" y="82"/>
                    <a:pt x="2372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805;p64">
              <a:extLst>
                <a:ext uri="{FF2B5EF4-FFF2-40B4-BE49-F238E27FC236}">
                  <a16:creationId xmlns:a16="http://schemas.microsoft.com/office/drawing/2014/main" id="{6B949A8F-BF9C-4984-B9CA-A999AAF656C4}"/>
                </a:ext>
              </a:extLst>
            </p:cNvPr>
            <p:cNvSpPr/>
            <p:nvPr/>
          </p:nvSpPr>
          <p:spPr>
            <a:xfrm>
              <a:off x="1586575" y="2152000"/>
              <a:ext cx="334200" cy="652050"/>
            </a:xfrm>
            <a:custGeom>
              <a:avLst/>
              <a:gdLst/>
              <a:ahLst/>
              <a:cxnLst/>
              <a:rect l="l" t="t" r="r" b="b"/>
              <a:pathLst>
                <a:path w="13368" h="26082" extrusionOk="0">
                  <a:moveTo>
                    <a:pt x="8863" y="1"/>
                  </a:moveTo>
                  <a:cubicBezTo>
                    <a:pt x="7297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79" y="26081"/>
                  </a:lnTo>
                  <a:lnTo>
                    <a:pt x="9834" y="16690"/>
                  </a:lnTo>
                  <a:cubicBezTo>
                    <a:pt x="9834" y="16690"/>
                    <a:pt x="9669" y="12981"/>
                    <a:pt x="9839" y="10848"/>
                  </a:cubicBezTo>
                  <a:cubicBezTo>
                    <a:pt x="10009" y="8717"/>
                    <a:pt x="10523" y="5375"/>
                    <a:pt x="11438" y="5068"/>
                  </a:cubicBezTo>
                  <a:cubicBezTo>
                    <a:pt x="12355" y="4762"/>
                    <a:pt x="13367" y="3655"/>
                    <a:pt x="12760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4" y="57"/>
                    <a:pt x="8955" y="2"/>
                  </a:cubicBezTo>
                  <a:cubicBezTo>
                    <a:pt x="8923" y="1"/>
                    <a:pt x="8893" y="1"/>
                    <a:pt x="8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806;p64">
              <a:extLst>
                <a:ext uri="{FF2B5EF4-FFF2-40B4-BE49-F238E27FC236}">
                  <a16:creationId xmlns:a16="http://schemas.microsoft.com/office/drawing/2014/main" id="{8FABDCDB-1198-49D2-9D5E-0550E75B6688}"/>
                </a:ext>
              </a:extLst>
            </p:cNvPr>
            <p:cNvSpPr/>
            <p:nvPr/>
          </p:nvSpPr>
          <p:spPr>
            <a:xfrm>
              <a:off x="1578825" y="2144825"/>
              <a:ext cx="340525" cy="666350"/>
            </a:xfrm>
            <a:custGeom>
              <a:avLst/>
              <a:gdLst/>
              <a:ahLst/>
              <a:cxnLst/>
              <a:rect l="l" t="t" r="r" b="b"/>
              <a:pathLst>
                <a:path w="13621" h="26654" extrusionOk="0">
                  <a:moveTo>
                    <a:pt x="9189" y="574"/>
                  </a:moveTo>
                  <a:cubicBezTo>
                    <a:pt x="9210" y="574"/>
                    <a:pt x="9232" y="575"/>
                    <a:pt x="9256" y="575"/>
                  </a:cubicBezTo>
                  <a:cubicBezTo>
                    <a:pt x="10774" y="624"/>
                    <a:pt x="11615" y="2649"/>
                    <a:pt x="11623" y="2669"/>
                  </a:cubicBezTo>
                  <a:cubicBezTo>
                    <a:pt x="11668" y="2780"/>
                    <a:pt x="11773" y="2847"/>
                    <a:pt x="11898" y="2847"/>
                  </a:cubicBezTo>
                  <a:cubicBezTo>
                    <a:pt x="11900" y="2847"/>
                    <a:pt x="11902" y="2847"/>
                    <a:pt x="11905" y="2847"/>
                  </a:cubicBezTo>
                  <a:cubicBezTo>
                    <a:pt x="12027" y="2841"/>
                    <a:pt x="12130" y="2758"/>
                    <a:pt x="12164" y="2640"/>
                  </a:cubicBezTo>
                  <a:cubicBezTo>
                    <a:pt x="12265" y="2282"/>
                    <a:pt x="12466" y="1889"/>
                    <a:pt x="12530" y="1844"/>
                  </a:cubicBezTo>
                  <a:cubicBezTo>
                    <a:pt x="12531" y="1845"/>
                    <a:pt x="12644" y="1905"/>
                    <a:pt x="12799" y="2339"/>
                  </a:cubicBezTo>
                  <a:cubicBezTo>
                    <a:pt x="13029" y="2982"/>
                    <a:pt x="13021" y="3588"/>
                    <a:pt x="12775" y="4094"/>
                  </a:cubicBezTo>
                  <a:cubicBezTo>
                    <a:pt x="12552" y="4554"/>
                    <a:pt x="12134" y="4923"/>
                    <a:pt x="11657" y="5084"/>
                  </a:cubicBezTo>
                  <a:cubicBezTo>
                    <a:pt x="10405" y="5503"/>
                    <a:pt x="9967" y="9805"/>
                    <a:pt x="9863" y="11112"/>
                  </a:cubicBezTo>
                  <a:cubicBezTo>
                    <a:pt x="9706" y="13090"/>
                    <a:pt x="9831" y="16344"/>
                    <a:pt x="9856" y="16910"/>
                  </a:cubicBezTo>
                  <a:lnTo>
                    <a:pt x="5252" y="25295"/>
                  </a:lnTo>
                  <a:lnTo>
                    <a:pt x="5147" y="20527"/>
                  </a:lnTo>
                  <a:cubicBezTo>
                    <a:pt x="5146" y="20473"/>
                    <a:pt x="5129" y="20420"/>
                    <a:pt x="5100" y="20375"/>
                  </a:cubicBezTo>
                  <a:lnTo>
                    <a:pt x="2868" y="16968"/>
                  </a:lnTo>
                  <a:lnTo>
                    <a:pt x="2959" y="13204"/>
                  </a:lnTo>
                  <a:cubicBezTo>
                    <a:pt x="2961" y="13131"/>
                    <a:pt x="2935" y="13059"/>
                    <a:pt x="2886" y="13005"/>
                  </a:cubicBezTo>
                  <a:cubicBezTo>
                    <a:pt x="2867" y="12983"/>
                    <a:pt x="987" y="10883"/>
                    <a:pt x="797" y="9406"/>
                  </a:cubicBezTo>
                  <a:cubicBezTo>
                    <a:pt x="595" y="7830"/>
                    <a:pt x="963" y="4048"/>
                    <a:pt x="3377" y="3081"/>
                  </a:cubicBezTo>
                  <a:cubicBezTo>
                    <a:pt x="5903" y="2067"/>
                    <a:pt x="9429" y="2027"/>
                    <a:pt x="9465" y="2027"/>
                  </a:cubicBezTo>
                  <a:cubicBezTo>
                    <a:pt x="9735" y="2025"/>
                    <a:pt x="9852" y="1682"/>
                    <a:pt x="9639" y="1516"/>
                  </a:cubicBezTo>
                  <a:cubicBezTo>
                    <a:pt x="9220" y="1188"/>
                    <a:pt x="8826" y="740"/>
                    <a:pt x="8814" y="630"/>
                  </a:cubicBezTo>
                  <a:cubicBezTo>
                    <a:pt x="8815" y="630"/>
                    <a:pt x="8888" y="574"/>
                    <a:pt x="9189" y="574"/>
                  </a:cubicBezTo>
                  <a:close/>
                  <a:moveTo>
                    <a:pt x="9151" y="1"/>
                  </a:moveTo>
                  <a:cubicBezTo>
                    <a:pt x="8887" y="1"/>
                    <a:pt x="8423" y="44"/>
                    <a:pt x="8289" y="412"/>
                  </a:cubicBezTo>
                  <a:cubicBezTo>
                    <a:pt x="8168" y="748"/>
                    <a:pt x="8437" y="1152"/>
                    <a:pt x="8746" y="1480"/>
                  </a:cubicBezTo>
                  <a:cubicBezTo>
                    <a:pt x="7556" y="1543"/>
                    <a:pt x="5115" y="1766"/>
                    <a:pt x="3164" y="2549"/>
                  </a:cubicBezTo>
                  <a:cubicBezTo>
                    <a:pt x="415" y="3651"/>
                    <a:pt x="0" y="7693"/>
                    <a:pt x="230" y="9478"/>
                  </a:cubicBezTo>
                  <a:cubicBezTo>
                    <a:pt x="421" y="10967"/>
                    <a:pt x="2010" y="12871"/>
                    <a:pt x="2384" y="13301"/>
                  </a:cubicBezTo>
                  <a:lnTo>
                    <a:pt x="2294" y="17043"/>
                  </a:lnTo>
                  <a:cubicBezTo>
                    <a:pt x="2293" y="17101"/>
                    <a:pt x="2308" y="17159"/>
                    <a:pt x="2340" y="17207"/>
                  </a:cubicBezTo>
                  <a:lnTo>
                    <a:pt x="4577" y="20620"/>
                  </a:lnTo>
                  <a:lnTo>
                    <a:pt x="4702" y="26374"/>
                  </a:lnTo>
                  <a:cubicBezTo>
                    <a:pt x="4705" y="26504"/>
                    <a:pt x="4795" y="26615"/>
                    <a:pt x="4921" y="26646"/>
                  </a:cubicBezTo>
                  <a:cubicBezTo>
                    <a:pt x="4943" y="26651"/>
                    <a:pt x="4966" y="26654"/>
                    <a:pt x="4989" y="26654"/>
                  </a:cubicBezTo>
                  <a:cubicBezTo>
                    <a:pt x="5093" y="26654"/>
                    <a:pt x="5189" y="26596"/>
                    <a:pt x="5239" y="26505"/>
                  </a:cubicBezTo>
                  <a:lnTo>
                    <a:pt x="10395" y="17114"/>
                  </a:lnTo>
                  <a:cubicBezTo>
                    <a:pt x="10419" y="17068"/>
                    <a:pt x="10432" y="17015"/>
                    <a:pt x="10430" y="16964"/>
                  </a:cubicBezTo>
                  <a:cubicBezTo>
                    <a:pt x="10428" y="16927"/>
                    <a:pt x="10267" y="13247"/>
                    <a:pt x="10434" y="11157"/>
                  </a:cubicBezTo>
                  <a:cubicBezTo>
                    <a:pt x="10669" y="8193"/>
                    <a:pt x="11274" y="5815"/>
                    <a:pt x="11838" y="5626"/>
                  </a:cubicBezTo>
                  <a:cubicBezTo>
                    <a:pt x="12458" y="5419"/>
                    <a:pt x="13001" y="4940"/>
                    <a:pt x="13289" y="4344"/>
                  </a:cubicBezTo>
                  <a:cubicBezTo>
                    <a:pt x="13604" y="3697"/>
                    <a:pt x="13621" y="2937"/>
                    <a:pt x="13339" y="2146"/>
                  </a:cubicBezTo>
                  <a:cubicBezTo>
                    <a:pt x="13206" y="1773"/>
                    <a:pt x="13000" y="1276"/>
                    <a:pt x="12562" y="1276"/>
                  </a:cubicBezTo>
                  <a:cubicBezTo>
                    <a:pt x="12553" y="1276"/>
                    <a:pt x="12544" y="1276"/>
                    <a:pt x="12535" y="1276"/>
                  </a:cubicBezTo>
                  <a:cubicBezTo>
                    <a:pt x="12234" y="1286"/>
                    <a:pt x="12010" y="1561"/>
                    <a:pt x="11854" y="1862"/>
                  </a:cubicBezTo>
                  <a:cubicBezTo>
                    <a:pt x="11436" y="1149"/>
                    <a:pt x="10580" y="45"/>
                    <a:pt x="9274" y="4"/>
                  </a:cubicBezTo>
                  <a:cubicBezTo>
                    <a:pt x="9242" y="2"/>
                    <a:pt x="9200" y="1"/>
                    <a:pt x="9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807;p64">
              <a:extLst>
                <a:ext uri="{FF2B5EF4-FFF2-40B4-BE49-F238E27FC236}">
                  <a16:creationId xmlns:a16="http://schemas.microsoft.com/office/drawing/2014/main" id="{272823EA-2F53-4988-A12B-76CBC54442DB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808;p64">
              <a:extLst>
                <a:ext uri="{FF2B5EF4-FFF2-40B4-BE49-F238E27FC236}">
                  <a16:creationId xmlns:a16="http://schemas.microsoft.com/office/drawing/2014/main" id="{961538CD-2E07-4CFD-B09A-FB66256A1575}"/>
                </a:ext>
              </a:extLst>
            </p:cNvPr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809;p64">
              <a:extLst>
                <a:ext uri="{FF2B5EF4-FFF2-40B4-BE49-F238E27FC236}">
                  <a16:creationId xmlns:a16="http://schemas.microsoft.com/office/drawing/2014/main" id="{7960B41E-F1A7-4EF7-86BF-1030375481AD}"/>
                </a:ext>
              </a:extLst>
            </p:cNvPr>
            <p:cNvSpPr/>
            <p:nvPr/>
          </p:nvSpPr>
          <p:spPr>
            <a:xfrm>
              <a:off x="1586550" y="2152000"/>
              <a:ext cx="334175" cy="336775"/>
            </a:xfrm>
            <a:custGeom>
              <a:avLst/>
              <a:gdLst/>
              <a:ahLst/>
              <a:cxnLst/>
              <a:rect l="l" t="t" r="r" b="b"/>
              <a:pathLst>
                <a:path w="13367" h="13471" extrusionOk="0">
                  <a:moveTo>
                    <a:pt x="8866" y="1"/>
                  </a:moveTo>
                  <a:cubicBezTo>
                    <a:pt x="7295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2" y="2527"/>
                  </a:cubicBezTo>
                  <a:cubicBezTo>
                    <a:pt x="354" y="3573"/>
                    <a:pt x="0" y="7571"/>
                    <a:pt x="204" y="9155"/>
                  </a:cubicBezTo>
                  <a:cubicBezTo>
                    <a:pt x="408" y="10739"/>
                    <a:pt x="2363" y="12909"/>
                    <a:pt x="2363" y="12909"/>
                  </a:cubicBezTo>
                  <a:lnTo>
                    <a:pt x="2356" y="13258"/>
                  </a:lnTo>
                  <a:lnTo>
                    <a:pt x="4646" y="13470"/>
                  </a:lnTo>
                  <a:lnTo>
                    <a:pt x="9873" y="10454"/>
                  </a:lnTo>
                  <a:cubicBezTo>
                    <a:pt x="10072" y="8327"/>
                    <a:pt x="10578" y="5357"/>
                    <a:pt x="11439" y="5068"/>
                  </a:cubicBezTo>
                  <a:cubicBezTo>
                    <a:pt x="12354" y="4762"/>
                    <a:pt x="13367" y="3655"/>
                    <a:pt x="12759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3" y="57"/>
                    <a:pt x="8956" y="2"/>
                  </a:cubicBezTo>
                  <a:cubicBezTo>
                    <a:pt x="8925" y="1"/>
                    <a:pt x="8895" y="1"/>
                    <a:pt x="8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810;p64">
              <a:extLst>
                <a:ext uri="{FF2B5EF4-FFF2-40B4-BE49-F238E27FC236}">
                  <a16:creationId xmlns:a16="http://schemas.microsoft.com/office/drawing/2014/main" id="{C582F83F-BEFF-4160-9B52-21DAB375F5C3}"/>
                </a:ext>
              </a:extLst>
            </p:cNvPr>
            <p:cNvSpPr/>
            <p:nvPr/>
          </p:nvSpPr>
          <p:spPr>
            <a:xfrm>
              <a:off x="1578825" y="2144850"/>
              <a:ext cx="340525" cy="351075"/>
            </a:xfrm>
            <a:custGeom>
              <a:avLst/>
              <a:gdLst/>
              <a:ahLst/>
              <a:cxnLst/>
              <a:rect l="l" t="t" r="r" b="b"/>
              <a:pathLst>
                <a:path w="13621" h="14043" extrusionOk="0">
                  <a:moveTo>
                    <a:pt x="9189" y="573"/>
                  </a:moveTo>
                  <a:cubicBezTo>
                    <a:pt x="9210" y="573"/>
                    <a:pt x="9232" y="574"/>
                    <a:pt x="9256" y="574"/>
                  </a:cubicBezTo>
                  <a:cubicBezTo>
                    <a:pt x="10774" y="623"/>
                    <a:pt x="11615" y="2648"/>
                    <a:pt x="11624" y="2668"/>
                  </a:cubicBezTo>
                  <a:cubicBezTo>
                    <a:pt x="11669" y="2779"/>
                    <a:pt x="11773" y="2846"/>
                    <a:pt x="11898" y="2846"/>
                  </a:cubicBezTo>
                  <a:cubicBezTo>
                    <a:pt x="11900" y="2846"/>
                    <a:pt x="11902" y="2846"/>
                    <a:pt x="11905" y="2846"/>
                  </a:cubicBezTo>
                  <a:cubicBezTo>
                    <a:pt x="12027" y="2840"/>
                    <a:pt x="12130" y="2757"/>
                    <a:pt x="12164" y="2639"/>
                  </a:cubicBezTo>
                  <a:cubicBezTo>
                    <a:pt x="12265" y="2281"/>
                    <a:pt x="12466" y="1888"/>
                    <a:pt x="12530" y="1843"/>
                  </a:cubicBezTo>
                  <a:cubicBezTo>
                    <a:pt x="12531" y="1844"/>
                    <a:pt x="12646" y="1904"/>
                    <a:pt x="12801" y="2338"/>
                  </a:cubicBezTo>
                  <a:cubicBezTo>
                    <a:pt x="13030" y="2981"/>
                    <a:pt x="13021" y="3587"/>
                    <a:pt x="12775" y="4093"/>
                  </a:cubicBezTo>
                  <a:cubicBezTo>
                    <a:pt x="12552" y="4553"/>
                    <a:pt x="12134" y="4922"/>
                    <a:pt x="11657" y="5083"/>
                  </a:cubicBezTo>
                  <a:cubicBezTo>
                    <a:pt x="10577" y="5444"/>
                    <a:pt x="10103" y="8606"/>
                    <a:pt x="9912" y="10565"/>
                  </a:cubicBezTo>
                  <a:lnTo>
                    <a:pt x="4891" y="13463"/>
                  </a:lnTo>
                  <a:lnTo>
                    <a:pt x="2957" y="13283"/>
                  </a:lnTo>
                  <a:lnTo>
                    <a:pt x="2959" y="13203"/>
                  </a:lnTo>
                  <a:cubicBezTo>
                    <a:pt x="2961" y="13130"/>
                    <a:pt x="2935" y="13058"/>
                    <a:pt x="2886" y="13004"/>
                  </a:cubicBezTo>
                  <a:cubicBezTo>
                    <a:pt x="2867" y="12982"/>
                    <a:pt x="988" y="10883"/>
                    <a:pt x="799" y="9405"/>
                  </a:cubicBezTo>
                  <a:cubicBezTo>
                    <a:pt x="595" y="7829"/>
                    <a:pt x="963" y="4047"/>
                    <a:pt x="3377" y="3080"/>
                  </a:cubicBezTo>
                  <a:cubicBezTo>
                    <a:pt x="5904" y="2066"/>
                    <a:pt x="9430" y="2026"/>
                    <a:pt x="9465" y="2026"/>
                  </a:cubicBezTo>
                  <a:cubicBezTo>
                    <a:pt x="9736" y="2024"/>
                    <a:pt x="9852" y="1681"/>
                    <a:pt x="9639" y="1515"/>
                  </a:cubicBezTo>
                  <a:cubicBezTo>
                    <a:pt x="9220" y="1187"/>
                    <a:pt x="8826" y="739"/>
                    <a:pt x="8815" y="629"/>
                  </a:cubicBezTo>
                  <a:cubicBezTo>
                    <a:pt x="8815" y="629"/>
                    <a:pt x="8889" y="573"/>
                    <a:pt x="9189" y="573"/>
                  </a:cubicBezTo>
                  <a:close/>
                  <a:moveTo>
                    <a:pt x="9155" y="0"/>
                  </a:moveTo>
                  <a:cubicBezTo>
                    <a:pt x="8892" y="0"/>
                    <a:pt x="8423" y="41"/>
                    <a:pt x="8289" y="413"/>
                  </a:cubicBezTo>
                  <a:cubicBezTo>
                    <a:pt x="8166" y="747"/>
                    <a:pt x="8436" y="1151"/>
                    <a:pt x="8746" y="1479"/>
                  </a:cubicBezTo>
                  <a:cubicBezTo>
                    <a:pt x="7555" y="1542"/>
                    <a:pt x="5114" y="1765"/>
                    <a:pt x="3163" y="2548"/>
                  </a:cubicBezTo>
                  <a:cubicBezTo>
                    <a:pt x="415" y="3650"/>
                    <a:pt x="0" y="7693"/>
                    <a:pt x="230" y="9477"/>
                  </a:cubicBezTo>
                  <a:cubicBezTo>
                    <a:pt x="421" y="10966"/>
                    <a:pt x="2008" y="12870"/>
                    <a:pt x="2384" y="13300"/>
                  </a:cubicBezTo>
                  <a:lnTo>
                    <a:pt x="2378" y="13536"/>
                  </a:lnTo>
                  <a:cubicBezTo>
                    <a:pt x="2374" y="13687"/>
                    <a:pt x="2488" y="13814"/>
                    <a:pt x="2638" y="13828"/>
                  </a:cubicBezTo>
                  <a:lnTo>
                    <a:pt x="4928" y="14042"/>
                  </a:lnTo>
                  <a:lnTo>
                    <a:pt x="4955" y="14042"/>
                  </a:lnTo>
                  <a:cubicBezTo>
                    <a:pt x="5005" y="14042"/>
                    <a:pt x="5055" y="14028"/>
                    <a:pt x="5097" y="14004"/>
                  </a:cubicBezTo>
                  <a:lnTo>
                    <a:pt x="10325" y="10987"/>
                  </a:lnTo>
                  <a:cubicBezTo>
                    <a:pt x="10405" y="10939"/>
                    <a:pt x="10458" y="10857"/>
                    <a:pt x="10467" y="10765"/>
                  </a:cubicBezTo>
                  <a:cubicBezTo>
                    <a:pt x="10763" y="7592"/>
                    <a:pt x="11381" y="5777"/>
                    <a:pt x="11838" y="5625"/>
                  </a:cubicBezTo>
                  <a:cubicBezTo>
                    <a:pt x="12457" y="5418"/>
                    <a:pt x="12999" y="4939"/>
                    <a:pt x="13289" y="4343"/>
                  </a:cubicBezTo>
                  <a:cubicBezTo>
                    <a:pt x="13604" y="3696"/>
                    <a:pt x="13621" y="2936"/>
                    <a:pt x="13338" y="2145"/>
                  </a:cubicBezTo>
                  <a:cubicBezTo>
                    <a:pt x="13204" y="1772"/>
                    <a:pt x="12999" y="1275"/>
                    <a:pt x="12562" y="1275"/>
                  </a:cubicBezTo>
                  <a:cubicBezTo>
                    <a:pt x="12553" y="1275"/>
                    <a:pt x="12544" y="1275"/>
                    <a:pt x="12535" y="1275"/>
                  </a:cubicBezTo>
                  <a:cubicBezTo>
                    <a:pt x="12234" y="1285"/>
                    <a:pt x="12010" y="1560"/>
                    <a:pt x="11854" y="1861"/>
                  </a:cubicBezTo>
                  <a:cubicBezTo>
                    <a:pt x="11434" y="1148"/>
                    <a:pt x="10578" y="44"/>
                    <a:pt x="9272" y="3"/>
                  </a:cubicBezTo>
                  <a:cubicBezTo>
                    <a:pt x="9242" y="2"/>
                    <a:pt x="9202" y="0"/>
                    <a:pt x="9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811;p64">
              <a:extLst>
                <a:ext uri="{FF2B5EF4-FFF2-40B4-BE49-F238E27FC236}">
                  <a16:creationId xmlns:a16="http://schemas.microsoft.com/office/drawing/2014/main" id="{3D0D23C7-5E42-4434-945A-3009979CEB1A}"/>
                </a:ext>
              </a:extLst>
            </p:cNvPr>
            <p:cNvSpPr/>
            <p:nvPr/>
          </p:nvSpPr>
          <p:spPr>
            <a:xfrm>
              <a:off x="1588150" y="2265250"/>
              <a:ext cx="228125" cy="98050"/>
            </a:xfrm>
            <a:custGeom>
              <a:avLst/>
              <a:gdLst/>
              <a:ahLst/>
              <a:cxnLst/>
              <a:rect l="l" t="t" r="r" b="b"/>
              <a:pathLst>
                <a:path w="9125" h="3922" extrusionOk="0">
                  <a:moveTo>
                    <a:pt x="4273" y="1"/>
                  </a:moveTo>
                  <a:cubicBezTo>
                    <a:pt x="2981" y="1"/>
                    <a:pt x="2081" y="499"/>
                    <a:pt x="1524" y="955"/>
                  </a:cubicBezTo>
                  <a:cubicBezTo>
                    <a:pt x="651" y="1673"/>
                    <a:pt x="69" y="2752"/>
                    <a:pt x="5" y="3771"/>
                  </a:cubicBezTo>
                  <a:cubicBezTo>
                    <a:pt x="0" y="3849"/>
                    <a:pt x="60" y="3917"/>
                    <a:pt x="139" y="3922"/>
                  </a:cubicBezTo>
                  <a:lnTo>
                    <a:pt x="149" y="3922"/>
                  </a:lnTo>
                  <a:cubicBezTo>
                    <a:pt x="223" y="3922"/>
                    <a:pt x="286" y="3863"/>
                    <a:pt x="291" y="3788"/>
                  </a:cubicBezTo>
                  <a:cubicBezTo>
                    <a:pt x="349" y="2862"/>
                    <a:pt x="904" y="1837"/>
                    <a:pt x="1706" y="1178"/>
                  </a:cubicBezTo>
                  <a:cubicBezTo>
                    <a:pt x="2223" y="752"/>
                    <a:pt x="3063" y="288"/>
                    <a:pt x="4270" y="288"/>
                  </a:cubicBezTo>
                  <a:cubicBezTo>
                    <a:pt x="4484" y="288"/>
                    <a:pt x="4710" y="303"/>
                    <a:pt x="4947" y="335"/>
                  </a:cubicBezTo>
                  <a:cubicBezTo>
                    <a:pt x="6182" y="499"/>
                    <a:pt x="7074" y="549"/>
                    <a:pt x="7702" y="549"/>
                  </a:cubicBezTo>
                  <a:cubicBezTo>
                    <a:pt x="8636" y="549"/>
                    <a:pt x="8985" y="438"/>
                    <a:pt x="9008" y="431"/>
                  </a:cubicBezTo>
                  <a:cubicBezTo>
                    <a:pt x="9084" y="405"/>
                    <a:pt x="9125" y="324"/>
                    <a:pt x="9099" y="249"/>
                  </a:cubicBezTo>
                  <a:cubicBezTo>
                    <a:pt x="9080" y="189"/>
                    <a:pt x="9024" y="151"/>
                    <a:pt x="8963" y="151"/>
                  </a:cubicBezTo>
                  <a:cubicBezTo>
                    <a:pt x="8948" y="151"/>
                    <a:pt x="8933" y="153"/>
                    <a:pt x="8919" y="158"/>
                  </a:cubicBezTo>
                  <a:cubicBezTo>
                    <a:pt x="8913" y="160"/>
                    <a:pt x="8583" y="261"/>
                    <a:pt x="7699" y="261"/>
                  </a:cubicBezTo>
                  <a:cubicBezTo>
                    <a:pt x="7086" y="261"/>
                    <a:pt x="6206" y="212"/>
                    <a:pt x="4984" y="49"/>
                  </a:cubicBezTo>
                  <a:cubicBezTo>
                    <a:pt x="4735" y="16"/>
                    <a:pt x="4498" y="1"/>
                    <a:pt x="4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812;p64">
              <a:extLst>
                <a:ext uri="{FF2B5EF4-FFF2-40B4-BE49-F238E27FC236}">
                  <a16:creationId xmlns:a16="http://schemas.microsoft.com/office/drawing/2014/main" id="{42724090-717D-4483-A847-65B831161FDB}"/>
                </a:ext>
              </a:extLst>
            </p:cNvPr>
            <p:cNvSpPr/>
            <p:nvPr/>
          </p:nvSpPr>
          <p:spPr>
            <a:xfrm>
              <a:off x="1603850" y="2350400"/>
              <a:ext cx="199200" cy="66725"/>
            </a:xfrm>
            <a:custGeom>
              <a:avLst/>
              <a:gdLst/>
              <a:ahLst/>
              <a:cxnLst/>
              <a:rect l="l" t="t" r="r" b="b"/>
              <a:pathLst>
                <a:path w="7968" h="2669" extrusionOk="0">
                  <a:moveTo>
                    <a:pt x="2150" y="0"/>
                  </a:moveTo>
                  <a:cubicBezTo>
                    <a:pt x="1435" y="0"/>
                    <a:pt x="771" y="305"/>
                    <a:pt x="396" y="825"/>
                  </a:cubicBezTo>
                  <a:cubicBezTo>
                    <a:pt x="30" y="1333"/>
                    <a:pt x="0" y="1960"/>
                    <a:pt x="314" y="2589"/>
                  </a:cubicBezTo>
                  <a:cubicBezTo>
                    <a:pt x="338" y="2638"/>
                    <a:pt x="388" y="2668"/>
                    <a:pt x="442" y="2669"/>
                  </a:cubicBezTo>
                  <a:lnTo>
                    <a:pt x="444" y="2669"/>
                  </a:lnTo>
                  <a:cubicBezTo>
                    <a:pt x="550" y="2669"/>
                    <a:pt x="619" y="2556"/>
                    <a:pt x="572" y="2461"/>
                  </a:cubicBezTo>
                  <a:cubicBezTo>
                    <a:pt x="306" y="1932"/>
                    <a:pt x="327" y="1410"/>
                    <a:pt x="629" y="991"/>
                  </a:cubicBezTo>
                  <a:cubicBezTo>
                    <a:pt x="946" y="552"/>
                    <a:pt x="1536" y="287"/>
                    <a:pt x="2161" y="287"/>
                  </a:cubicBezTo>
                  <a:cubicBezTo>
                    <a:pt x="2265" y="287"/>
                    <a:pt x="2369" y="294"/>
                    <a:pt x="2474" y="309"/>
                  </a:cubicBezTo>
                  <a:cubicBezTo>
                    <a:pt x="2963" y="380"/>
                    <a:pt x="3726" y="403"/>
                    <a:pt x="4525" y="403"/>
                  </a:cubicBezTo>
                  <a:cubicBezTo>
                    <a:pt x="6060" y="403"/>
                    <a:pt x="7725" y="317"/>
                    <a:pt x="7831" y="311"/>
                  </a:cubicBezTo>
                  <a:cubicBezTo>
                    <a:pt x="7909" y="304"/>
                    <a:pt x="7968" y="238"/>
                    <a:pt x="7964" y="159"/>
                  </a:cubicBezTo>
                  <a:cubicBezTo>
                    <a:pt x="7959" y="84"/>
                    <a:pt x="7897" y="25"/>
                    <a:pt x="7822" y="25"/>
                  </a:cubicBezTo>
                  <a:cubicBezTo>
                    <a:pt x="7820" y="25"/>
                    <a:pt x="7818" y="25"/>
                    <a:pt x="7815" y="25"/>
                  </a:cubicBezTo>
                  <a:cubicBezTo>
                    <a:pt x="7790" y="27"/>
                    <a:pt x="6070" y="116"/>
                    <a:pt x="4508" y="116"/>
                  </a:cubicBezTo>
                  <a:cubicBezTo>
                    <a:pt x="3725" y="116"/>
                    <a:pt x="2982" y="93"/>
                    <a:pt x="2512" y="26"/>
                  </a:cubicBezTo>
                  <a:cubicBezTo>
                    <a:pt x="2391" y="9"/>
                    <a:pt x="2270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813;p64">
              <a:extLst>
                <a:ext uri="{FF2B5EF4-FFF2-40B4-BE49-F238E27FC236}">
                  <a16:creationId xmlns:a16="http://schemas.microsoft.com/office/drawing/2014/main" id="{9E34AE51-B651-4A13-94B2-5A7B15C1AA59}"/>
                </a:ext>
              </a:extLst>
            </p:cNvPr>
            <p:cNvSpPr/>
            <p:nvPr/>
          </p:nvSpPr>
          <p:spPr>
            <a:xfrm>
              <a:off x="1651675" y="2252325"/>
              <a:ext cx="291475" cy="354275"/>
            </a:xfrm>
            <a:custGeom>
              <a:avLst/>
              <a:gdLst/>
              <a:ahLst/>
              <a:cxnLst/>
              <a:rect l="l" t="t" r="r" b="b"/>
              <a:pathLst>
                <a:path w="11659" h="14171" extrusionOk="0">
                  <a:moveTo>
                    <a:pt x="8654" y="1"/>
                  </a:moveTo>
                  <a:lnTo>
                    <a:pt x="5666" y="1463"/>
                  </a:lnTo>
                  <a:cubicBezTo>
                    <a:pt x="5666" y="1463"/>
                    <a:pt x="6447" y="4082"/>
                    <a:pt x="6471" y="4613"/>
                  </a:cubicBezTo>
                  <a:cubicBezTo>
                    <a:pt x="6494" y="5142"/>
                    <a:pt x="4386" y="5502"/>
                    <a:pt x="4386" y="5502"/>
                  </a:cubicBezTo>
                  <a:lnTo>
                    <a:pt x="4072" y="7375"/>
                  </a:lnTo>
                  <a:lnTo>
                    <a:pt x="3278" y="7411"/>
                  </a:lnTo>
                  <a:cubicBezTo>
                    <a:pt x="3278" y="7411"/>
                    <a:pt x="2832" y="6369"/>
                    <a:pt x="2261" y="5465"/>
                  </a:cubicBezTo>
                  <a:cubicBezTo>
                    <a:pt x="2024" y="5092"/>
                    <a:pt x="1597" y="4976"/>
                    <a:pt x="1176" y="4969"/>
                  </a:cubicBezTo>
                  <a:cubicBezTo>
                    <a:pt x="1168" y="4969"/>
                    <a:pt x="1160" y="4969"/>
                    <a:pt x="1152" y="4969"/>
                  </a:cubicBezTo>
                  <a:cubicBezTo>
                    <a:pt x="506" y="4969"/>
                    <a:pt x="0" y="5532"/>
                    <a:pt x="72" y="6178"/>
                  </a:cubicBezTo>
                  <a:cubicBezTo>
                    <a:pt x="130" y="6694"/>
                    <a:pt x="222" y="7294"/>
                    <a:pt x="368" y="7673"/>
                  </a:cubicBezTo>
                  <a:cubicBezTo>
                    <a:pt x="668" y="8456"/>
                    <a:pt x="2041" y="9457"/>
                    <a:pt x="2041" y="9457"/>
                  </a:cubicBezTo>
                  <a:lnTo>
                    <a:pt x="3231" y="12324"/>
                  </a:lnTo>
                  <a:lnTo>
                    <a:pt x="9421" y="14171"/>
                  </a:lnTo>
                  <a:lnTo>
                    <a:pt x="9944" y="14015"/>
                  </a:lnTo>
                  <a:lnTo>
                    <a:pt x="10220" y="8294"/>
                  </a:lnTo>
                  <a:lnTo>
                    <a:pt x="11659" y="7831"/>
                  </a:lnTo>
                  <a:lnTo>
                    <a:pt x="9669" y="4868"/>
                  </a:lnTo>
                  <a:cubicBezTo>
                    <a:pt x="9669" y="4868"/>
                    <a:pt x="10163" y="4049"/>
                    <a:pt x="10115" y="2989"/>
                  </a:cubicBezTo>
                  <a:cubicBezTo>
                    <a:pt x="10067" y="1929"/>
                    <a:pt x="8654" y="1"/>
                    <a:pt x="8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814;p64">
              <a:extLst>
                <a:ext uri="{FF2B5EF4-FFF2-40B4-BE49-F238E27FC236}">
                  <a16:creationId xmlns:a16="http://schemas.microsoft.com/office/drawing/2014/main" id="{11CE36A7-59ED-4463-8C44-26943B5DF45C}"/>
                </a:ext>
              </a:extLst>
            </p:cNvPr>
            <p:cNvSpPr/>
            <p:nvPr/>
          </p:nvSpPr>
          <p:spPr>
            <a:xfrm>
              <a:off x="1645275" y="2245200"/>
              <a:ext cx="306475" cy="368600"/>
            </a:xfrm>
            <a:custGeom>
              <a:avLst/>
              <a:gdLst/>
              <a:ahLst/>
              <a:cxnLst/>
              <a:rect l="l" t="t" r="r" b="b"/>
              <a:pathLst>
                <a:path w="12259" h="14744" extrusionOk="0">
                  <a:moveTo>
                    <a:pt x="8819" y="650"/>
                  </a:moveTo>
                  <a:cubicBezTo>
                    <a:pt x="9257" y="1284"/>
                    <a:pt x="10054" y="2573"/>
                    <a:pt x="10086" y="3287"/>
                  </a:cubicBezTo>
                  <a:cubicBezTo>
                    <a:pt x="10128" y="4242"/>
                    <a:pt x="9685" y="4998"/>
                    <a:pt x="9680" y="5006"/>
                  </a:cubicBezTo>
                  <a:cubicBezTo>
                    <a:pt x="9624" y="5101"/>
                    <a:pt x="9626" y="5220"/>
                    <a:pt x="9688" y="5312"/>
                  </a:cubicBezTo>
                  <a:lnTo>
                    <a:pt x="11466" y="7961"/>
                  </a:lnTo>
                  <a:lnTo>
                    <a:pt x="10389" y="8307"/>
                  </a:lnTo>
                  <a:cubicBezTo>
                    <a:pt x="10275" y="8344"/>
                    <a:pt x="10196" y="8447"/>
                    <a:pt x="10190" y="8566"/>
                  </a:cubicBezTo>
                  <a:lnTo>
                    <a:pt x="9925" y="14084"/>
                  </a:lnTo>
                  <a:lnTo>
                    <a:pt x="9677" y="14159"/>
                  </a:lnTo>
                  <a:lnTo>
                    <a:pt x="3700" y="12375"/>
                  </a:lnTo>
                  <a:lnTo>
                    <a:pt x="2561" y="9632"/>
                  </a:lnTo>
                  <a:cubicBezTo>
                    <a:pt x="2540" y="9583"/>
                    <a:pt x="2507" y="9542"/>
                    <a:pt x="2465" y="9510"/>
                  </a:cubicBezTo>
                  <a:cubicBezTo>
                    <a:pt x="2102" y="9246"/>
                    <a:pt x="1113" y="8434"/>
                    <a:pt x="891" y="7856"/>
                  </a:cubicBezTo>
                  <a:cubicBezTo>
                    <a:pt x="779" y="7565"/>
                    <a:pt x="683" y="7073"/>
                    <a:pt x="612" y="6430"/>
                  </a:cubicBezTo>
                  <a:cubicBezTo>
                    <a:pt x="585" y="6201"/>
                    <a:pt x="659" y="5972"/>
                    <a:pt x="815" y="5803"/>
                  </a:cubicBezTo>
                  <a:cubicBezTo>
                    <a:pt x="968" y="5635"/>
                    <a:pt x="1182" y="5540"/>
                    <a:pt x="1408" y="5540"/>
                  </a:cubicBezTo>
                  <a:cubicBezTo>
                    <a:pt x="1414" y="5540"/>
                    <a:pt x="1419" y="5540"/>
                    <a:pt x="1425" y="5540"/>
                  </a:cubicBezTo>
                  <a:cubicBezTo>
                    <a:pt x="1842" y="5547"/>
                    <a:pt x="2128" y="5668"/>
                    <a:pt x="2275" y="5902"/>
                  </a:cubicBezTo>
                  <a:cubicBezTo>
                    <a:pt x="2826" y="6774"/>
                    <a:pt x="3266" y="7797"/>
                    <a:pt x="3270" y="7807"/>
                  </a:cubicBezTo>
                  <a:cubicBezTo>
                    <a:pt x="3313" y="7909"/>
                    <a:pt x="3410" y="7983"/>
                    <a:pt x="3518" y="7983"/>
                  </a:cubicBezTo>
                  <a:cubicBezTo>
                    <a:pt x="3528" y="7983"/>
                    <a:pt x="3537" y="7983"/>
                    <a:pt x="3546" y="7981"/>
                  </a:cubicBezTo>
                  <a:lnTo>
                    <a:pt x="4341" y="7946"/>
                  </a:lnTo>
                  <a:cubicBezTo>
                    <a:pt x="4475" y="7939"/>
                    <a:pt x="4588" y="7841"/>
                    <a:pt x="4610" y="7707"/>
                  </a:cubicBezTo>
                  <a:lnTo>
                    <a:pt x="4891" y="6034"/>
                  </a:lnTo>
                  <a:cubicBezTo>
                    <a:pt x="5919" y="5841"/>
                    <a:pt x="7040" y="5491"/>
                    <a:pt x="7013" y="4884"/>
                  </a:cubicBezTo>
                  <a:cubicBezTo>
                    <a:pt x="6991" y="4414"/>
                    <a:pt x="6464" y="2580"/>
                    <a:pt x="6265" y="1898"/>
                  </a:cubicBezTo>
                  <a:lnTo>
                    <a:pt x="8819" y="650"/>
                  </a:lnTo>
                  <a:close/>
                  <a:moveTo>
                    <a:pt x="8909" y="1"/>
                  </a:moveTo>
                  <a:cubicBezTo>
                    <a:pt x="8867" y="1"/>
                    <a:pt x="8824" y="10"/>
                    <a:pt x="8784" y="29"/>
                  </a:cubicBezTo>
                  <a:lnTo>
                    <a:pt x="5795" y="1492"/>
                  </a:lnTo>
                  <a:cubicBezTo>
                    <a:pt x="5670" y="1553"/>
                    <a:pt x="5607" y="1697"/>
                    <a:pt x="5648" y="1830"/>
                  </a:cubicBezTo>
                  <a:cubicBezTo>
                    <a:pt x="5958" y="2869"/>
                    <a:pt x="6425" y="4548"/>
                    <a:pt x="6447" y="4879"/>
                  </a:cubicBezTo>
                  <a:cubicBezTo>
                    <a:pt x="6352" y="5058"/>
                    <a:pt x="5470" y="5357"/>
                    <a:pt x="4593" y="5507"/>
                  </a:cubicBezTo>
                  <a:cubicBezTo>
                    <a:pt x="4474" y="5527"/>
                    <a:pt x="4381" y="5621"/>
                    <a:pt x="4360" y="5741"/>
                  </a:cubicBezTo>
                  <a:lnTo>
                    <a:pt x="4085" y="7386"/>
                  </a:lnTo>
                  <a:lnTo>
                    <a:pt x="3716" y="7401"/>
                  </a:lnTo>
                  <a:cubicBezTo>
                    <a:pt x="3560" y="7059"/>
                    <a:pt x="3199" y="6294"/>
                    <a:pt x="2758" y="5596"/>
                  </a:cubicBezTo>
                  <a:cubicBezTo>
                    <a:pt x="2581" y="5317"/>
                    <a:pt x="2210" y="4981"/>
                    <a:pt x="1437" y="4969"/>
                  </a:cubicBezTo>
                  <a:cubicBezTo>
                    <a:pt x="1045" y="4975"/>
                    <a:pt x="659" y="5125"/>
                    <a:pt x="392" y="5417"/>
                  </a:cubicBezTo>
                  <a:cubicBezTo>
                    <a:pt x="127" y="5709"/>
                    <a:pt x="0" y="6101"/>
                    <a:pt x="44" y="6494"/>
                  </a:cubicBezTo>
                  <a:cubicBezTo>
                    <a:pt x="121" y="7193"/>
                    <a:pt x="226" y="7721"/>
                    <a:pt x="357" y="8061"/>
                  </a:cubicBezTo>
                  <a:cubicBezTo>
                    <a:pt x="650" y="8825"/>
                    <a:pt x="1757" y="9695"/>
                    <a:pt x="2064" y="9926"/>
                  </a:cubicBezTo>
                  <a:lnTo>
                    <a:pt x="3223" y="12719"/>
                  </a:lnTo>
                  <a:cubicBezTo>
                    <a:pt x="3257" y="12799"/>
                    <a:pt x="3323" y="12859"/>
                    <a:pt x="3405" y="12884"/>
                  </a:cubicBezTo>
                  <a:lnTo>
                    <a:pt x="9595" y="14732"/>
                  </a:lnTo>
                  <a:cubicBezTo>
                    <a:pt x="9621" y="14739"/>
                    <a:pt x="9649" y="14743"/>
                    <a:pt x="9677" y="14743"/>
                  </a:cubicBezTo>
                  <a:cubicBezTo>
                    <a:pt x="9704" y="14743"/>
                    <a:pt x="9731" y="14741"/>
                    <a:pt x="9758" y="14733"/>
                  </a:cubicBezTo>
                  <a:lnTo>
                    <a:pt x="10282" y="14576"/>
                  </a:lnTo>
                  <a:cubicBezTo>
                    <a:pt x="10398" y="14542"/>
                    <a:pt x="10480" y="14437"/>
                    <a:pt x="10486" y="14316"/>
                  </a:cubicBezTo>
                  <a:lnTo>
                    <a:pt x="10751" y="8793"/>
                  </a:lnTo>
                  <a:lnTo>
                    <a:pt x="12002" y="8392"/>
                  </a:lnTo>
                  <a:cubicBezTo>
                    <a:pt x="12184" y="8333"/>
                    <a:pt x="12258" y="8116"/>
                    <a:pt x="12152" y="7958"/>
                  </a:cubicBezTo>
                  <a:lnTo>
                    <a:pt x="10257" y="5136"/>
                  </a:lnTo>
                  <a:cubicBezTo>
                    <a:pt x="10408" y="4828"/>
                    <a:pt x="10696" y="4121"/>
                    <a:pt x="10656" y="3261"/>
                  </a:cubicBezTo>
                  <a:cubicBezTo>
                    <a:pt x="10607" y="2129"/>
                    <a:pt x="9201" y="199"/>
                    <a:pt x="9140" y="118"/>
                  </a:cubicBezTo>
                  <a:cubicBezTo>
                    <a:pt x="9085" y="42"/>
                    <a:pt x="8998" y="1"/>
                    <a:pt x="8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815;p64">
              <a:extLst>
                <a:ext uri="{FF2B5EF4-FFF2-40B4-BE49-F238E27FC236}">
                  <a16:creationId xmlns:a16="http://schemas.microsoft.com/office/drawing/2014/main" id="{26275249-A202-4999-B3B1-20546D59E6D3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816;p64">
              <a:extLst>
                <a:ext uri="{FF2B5EF4-FFF2-40B4-BE49-F238E27FC236}">
                  <a16:creationId xmlns:a16="http://schemas.microsoft.com/office/drawing/2014/main" id="{BED48A90-6D32-47C7-AE87-316BF233B271}"/>
                </a:ext>
              </a:extLst>
            </p:cNvPr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817;p64">
              <a:extLst>
                <a:ext uri="{FF2B5EF4-FFF2-40B4-BE49-F238E27FC236}">
                  <a16:creationId xmlns:a16="http://schemas.microsoft.com/office/drawing/2014/main" id="{1FBBCC5C-9532-4688-8920-7F2895143CD1}"/>
                </a:ext>
              </a:extLst>
            </p:cNvPr>
            <p:cNvSpPr/>
            <p:nvPr/>
          </p:nvSpPr>
          <p:spPr>
            <a:xfrm>
              <a:off x="1856600" y="2365175"/>
              <a:ext cx="15250" cy="41925"/>
            </a:xfrm>
            <a:custGeom>
              <a:avLst/>
              <a:gdLst/>
              <a:ahLst/>
              <a:cxnLst/>
              <a:rect l="l" t="t" r="r" b="b"/>
              <a:pathLst>
                <a:path w="610" h="1677" extrusionOk="0">
                  <a:moveTo>
                    <a:pt x="304" y="0"/>
                  </a:moveTo>
                  <a:cubicBezTo>
                    <a:pt x="136" y="0"/>
                    <a:pt x="0" y="376"/>
                    <a:pt x="0" y="839"/>
                  </a:cubicBezTo>
                  <a:cubicBezTo>
                    <a:pt x="0" y="1301"/>
                    <a:pt x="136" y="1677"/>
                    <a:pt x="304" y="1677"/>
                  </a:cubicBezTo>
                  <a:cubicBezTo>
                    <a:pt x="472" y="1677"/>
                    <a:pt x="609" y="1301"/>
                    <a:pt x="609" y="839"/>
                  </a:cubicBezTo>
                  <a:cubicBezTo>
                    <a:pt x="609" y="375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818;p64">
              <a:extLst>
                <a:ext uri="{FF2B5EF4-FFF2-40B4-BE49-F238E27FC236}">
                  <a16:creationId xmlns:a16="http://schemas.microsoft.com/office/drawing/2014/main" id="{616FADC4-42E4-4708-9B29-D83345E238EF}"/>
                </a:ext>
              </a:extLst>
            </p:cNvPr>
            <p:cNvSpPr/>
            <p:nvPr/>
          </p:nvSpPr>
          <p:spPr>
            <a:xfrm>
              <a:off x="1832850" y="2314700"/>
              <a:ext cx="55550" cy="39000"/>
            </a:xfrm>
            <a:custGeom>
              <a:avLst/>
              <a:gdLst/>
              <a:ahLst/>
              <a:cxnLst/>
              <a:rect l="l" t="t" r="r" b="b"/>
              <a:pathLst>
                <a:path w="2222" h="1560" extrusionOk="0">
                  <a:moveTo>
                    <a:pt x="1441" y="0"/>
                  </a:moveTo>
                  <a:cubicBezTo>
                    <a:pt x="1001" y="0"/>
                    <a:pt x="569" y="366"/>
                    <a:pt x="114" y="1126"/>
                  </a:cubicBezTo>
                  <a:cubicBezTo>
                    <a:pt x="1" y="1317"/>
                    <a:pt x="137" y="1558"/>
                    <a:pt x="358" y="1559"/>
                  </a:cubicBezTo>
                  <a:cubicBezTo>
                    <a:pt x="458" y="1559"/>
                    <a:pt x="552" y="1507"/>
                    <a:pt x="604" y="1421"/>
                  </a:cubicBezTo>
                  <a:cubicBezTo>
                    <a:pt x="1067" y="649"/>
                    <a:pt x="1334" y="572"/>
                    <a:pt x="1434" y="572"/>
                  </a:cubicBezTo>
                  <a:cubicBezTo>
                    <a:pt x="1436" y="572"/>
                    <a:pt x="1439" y="572"/>
                    <a:pt x="1441" y="572"/>
                  </a:cubicBezTo>
                  <a:cubicBezTo>
                    <a:pt x="1555" y="576"/>
                    <a:pt x="1635" y="715"/>
                    <a:pt x="1640" y="722"/>
                  </a:cubicBezTo>
                  <a:cubicBezTo>
                    <a:pt x="1690" y="822"/>
                    <a:pt x="1790" y="879"/>
                    <a:pt x="1895" y="879"/>
                  </a:cubicBezTo>
                  <a:cubicBezTo>
                    <a:pt x="1939" y="879"/>
                    <a:pt x="1983" y="869"/>
                    <a:pt x="2024" y="848"/>
                  </a:cubicBezTo>
                  <a:cubicBezTo>
                    <a:pt x="2165" y="776"/>
                    <a:pt x="2222" y="604"/>
                    <a:pt x="2150" y="464"/>
                  </a:cubicBezTo>
                  <a:cubicBezTo>
                    <a:pt x="2068" y="298"/>
                    <a:pt x="1831" y="15"/>
                    <a:pt x="1466" y="1"/>
                  </a:cubicBezTo>
                  <a:cubicBezTo>
                    <a:pt x="1457" y="1"/>
                    <a:pt x="1449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819;p64">
              <a:extLst>
                <a:ext uri="{FF2B5EF4-FFF2-40B4-BE49-F238E27FC236}">
                  <a16:creationId xmlns:a16="http://schemas.microsoft.com/office/drawing/2014/main" id="{D6946480-9E3B-49EB-99FF-FB421C7766E5}"/>
                </a:ext>
              </a:extLst>
            </p:cNvPr>
            <p:cNvSpPr/>
            <p:nvPr/>
          </p:nvSpPr>
          <p:spPr>
            <a:xfrm>
              <a:off x="1858875" y="2491475"/>
              <a:ext cx="19225" cy="27725"/>
            </a:xfrm>
            <a:custGeom>
              <a:avLst/>
              <a:gdLst/>
              <a:ahLst/>
              <a:cxnLst/>
              <a:rect l="l" t="t" r="r" b="b"/>
              <a:pathLst>
                <a:path w="769" h="1109" extrusionOk="0">
                  <a:moveTo>
                    <a:pt x="384" y="0"/>
                  </a:moveTo>
                  <a:cubicBezTo>
                    <a:pt x="171" y="0"/>
                    <a:pt x="0" y="249"/>
                    <a:pt x="0" y="554"/>
                  </a:cubicBezTo>
                  <a:cubicBezTo>
                    <a:pt x="0" y="860"/>
                    <a:pt x="172" y="1109"/>
                    <a:pt x="384" y="1109"/>
                  </a:cubicBezTo>
                  <a:cubicBezTo>
                    <a:pt x="596" y="1109"/>
                    <a:pt x="768" y="860"/>
                    <a:pt x="768" y="554"/>
                  </a:cubicBezTo>
                  <a:cubicBezTo>
                    <a:pt x="768" y="248"/>
                    <a:pt x="596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820;p64">
              <a:extLst>
                <a:ext uri="{FF2B5EF4-FFF2-40B4-BE49-F238E27FC236}">
                  <a16:creationId xmlns:a16="http://schemas.microsoft.com/office/drawing/2014/main" id="{D20C4023-7136-416A-BC7D-2A355BE8A9B1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821;p64">
              <a:extLst>
                <a:ext uri="{FF2B5EF4-FFF2-40B4-BE49-F238E27FC236}">
                  <a16:creationId xmlns:a16="http://schemas.microsoft.com/office/drawing/2014/main" id="{60FB4F2D-DC48-4B9A-AA0A-0130B8653557}"/>
                </a:ext>
              </a:extLst>
            </p:cNvPr>
            <p:cNvSpPr/>
            <p:nvPr/>
          </p:nvSpPr>
          <p:spPr>
            <a:xfrm>
              <a:off x="1591800" y="2532625"/>
              <a:ext cx="128100" cy="229500"/>
            </a:xfrm>
            <a:custGeom>
              <a:avLst/>
              <a:gdLst/>
              <a:ahLst/>
              <a:cxnLst/>
              <a:rect l="l" t="t" r="r" b="b"/>
              <a:pathLst>
                <a:path w="5124" h="9180" extrusionOk="0">
                  <a:moveTo>
                    <a:pt x="1953" y="688"/>
                  </a:moveTo>
                  <a:lnTo>
                    <a:pt x="4455" y="4931"/>
                  </a:lnTo>
                  <a:lnTo>
                    <a:pt x="1301" y="8247"/>
                  </a:lnTo>
                  <a:lnTo>
                    <a:pt x="599" y="1562"/>
                  </a:lnTo>
                  <a:lnTo>
                    <a:pt x="1953" y="688"/>
                  </a:lnTo>
                  <a:close/>
                  <a:moveTo>
                    <a:pt x="2047" y="0"/>
                  </a:moveTo>
                  <a:cubicBezTo>
                    <a:pt x="1993" y="0"/>
                    <a:pt x="1939" y="16"/>
                    <a:pt x="1893" y="46"/>
                  </a:cubicBezTo>
                  <a:lnTo>
                    <a:pt x="141" y="1176"/>
                  </a:lnTo>
                  <a:cubicBezTo>
                    <a:pt x="50" y="1234"/>
                    <a:pt x="0" y="1339"/>
                    <a:pt x="12" y="1447"/>
                  </a:cubicBezTo>
                  <a:lnTo>
                    <a:pt x="796" y="8923"/>
                  </a:lnTo>
                  <a:cubicBezTo>
                    <a:pt x="809" y="9035"/>
                    <a:pt x="883" y="9128"/>
                    <a:pt x="988" y="9164"/>
                  </a:cubicBezTo>
                  <a:cubicBezTo>
                    <a:pt x="1019" y="9175"/>
                    <a:pt x="1050" y="9180"/>
                    <a:pt x="1082" y="9180"/>
                  </a:cubicBezTo>
                  <a:cubicBezTo>
                    <a:pt x="1160" y="9180"/>
                    <a:pt x="1234" y="9148"/>
                    <a:pt x="1288" y="9091"/>
                  </a:cubicBezTo>
                  <a:lnTo>
                    <a:pt x="5019" y="5168"/>
                  </a:lnTo>
                  <a:cubicBezTo>
                    <a:pt x="5107" y="5075"/>
                    <a:pt x="5124" y="4935"/>
                    <a:pt x="5059" y="4825"/>
                  </a:cubicBezTo>
                  <a:lnTo>
                    <a:pt x="2294" y="141"/>
                  </a:lnTo>
                  <a:cubicBezTo>
                    <a:pt x="2256" y="74"/>
                    <a:pt x="2190" y="27"/>
                    <a:pt x="2115" y="9"/>
                  </a:cubicBezTo>
                  <a:cubicBezTo>
                    <a:pt x="2093" y="3"/>
                    <a:pt x="2070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822;p64">
              <a:extLst>
                <a:ext uri="{FF2B5EF4-FFF2-40B4-BE49-F238E27FC236}">
                  <a16:creationId xmlns:a16="http://schemas.microsoft.com/office/drawing/2014/main" id="{71132DE2-4813-4570-BDC1-0D504A6B0497}"/>
                </a:ext>
              </a:extLst>
            </p:cNvPr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823;p64">
              <a:extLst>
                <a:ext uri="{FF2B5EF4-FFF2-40B4-BE49-F238E27FC236}">
                  <a16:creationId xmlns:a16="http://schemas.microsoft.com/office/drawing/2014/main" id="{1C284550-BAB7-4479-A10F-C8BA386F4181}"/>
                </a:ext>
              </a:extLst>
            </p:cNvPr>
            <p:cNvSpPr/>
            <p:nvPr/>
          </p:nvSpPr>
          <p:spPr>
            <a:xfrm>
              <a:off x="1181700" y="3457400"/>
              <a:ext cx="881575" cy="1568625"/>
            </a:xfrm>
            <a:custGeom>
              <a:avLst/>
              <a:gdLst/>
              <a:ahLst/>
              <a:cxnLst/>
              <a:rect l="l" t="t" r="r" b="b"/>
              <a:pathLst>
                <a:path w="35263" h="62745" extrusionOk="0">
                  <a:moveTo>
                    <a:pt x="1389" y="0"/>
                  </a:moveTo>
                  <a:cubicBezTo>
                    <a:pt x="0" y="5352"/>
                    <a:pt x="283" y="7142"/>
                    <a:pt x="3346" y="11918"/>
                  </a:cubicBezTo>
                  <a:cubicBezTo>
                    <a:pt x="9690" y="21806"/>
                    <a:pt x="26222" y="32054"/>
                    <a:pt x="26222" y="32054"/>
                  </a:cubicBezTo>
                  <a:cubicBezTo>
                    <a:pt x="26222" y="32054"/>
                    <a:pt x="24310" y="39396"/>
                    <a:pt x="24791" y="45547"/>
                  </a:cubicBezTo>
                  <a:cubicBezTo>
                    <a:pt x="25268" y="51630"/>
                    <a:pt x="24743" y="62640"/>
                    <a:pt x="24743" y="62640"/>
                  </a:cubicBezTo>
                  <a:lnTo>
                    <a:pt x="29224" y="62745"/>
                  </a:lnTo>
                  <a:cubicBezTo>
                    <a:pt x="29224" y="62745"/>
                    <a:pt x="34705" y="32960"/>
                    <a:pt x="34985" y="32333"/>
                  </a:cubicBezTo>
                  <a:cubicBezTo>
                    <a:pt x="35263" y="31706"/>
                    <a:pt x="34395" y="29444"/>
                    <a:pt x="30814" y="24849"/>
                  </a:cubicBezTo>
                  <a:cubicBezTo>
                    <a:pt x="27234" y="20253"/>
                    <a:pt x="14217" y="4716"/>
                    <a:pt x="14217" y="4716"/>
                  </a:cubicBezTo>
                  <a:lnTo>
                    <a:pt x="138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824;p64">
              <a:extLst>
                <a:ext uri="{FF2B5EF4-FFF2-40B4-BE49-F238E27FC236}">
                  <a16:creationId xmlns:a16="http://schemas.microsoft.com/office/drawing/2014/main" id="{F36B1728-5178-40EF-BDCA-7486B00E6F3E}"/>
                </a:ext>
              </a:extLst>
            </p:cNvPr>
            <p:cNvSpPr/>
            <p:nvPr/>
          </p:nvSpPr>
          <p:spPr>
            <a:xfrm>
              <a:off x="1174075" y="3450225"/>
              <a:ext cx="899525" cy="1582950"/>
            </a:xfrm>
            <a:custGeom>
              <a:avLst/>
              <a:gdLst/>
              <a:ahLst/>
              <a:cxnLst/>
              <a:rect l="l" t="t" r="r" b="b"/>
              <a:pathLst>
                <a:path w="35981" h="63318" extrusionOk="0">
                  <a:moveTo>
                    <a:pt x="1694" y="1"/>
                  </a:moveTo>
                  <a:cubicBezTo>
                    <a:pt x="1567" y="1"/>
                    <a:pt x="1452" y="86"/>
                    <a:pt x="1419" y="214"/>
                  </a:cubicBezTo>
                  <a:cubicBezTo>
                    <a:pt x="0" y="5686"/>
                    <a:pt x="297" y="7501"/>
                    <a:pt x="3412" y="12357"/>
                  </a:cubicBezTo>
                  <a:cubicBezTo>
                    <a:pt x="9363" y="21637"/>
                    <a:pt x="24395" y="31329"/>
                    <a:pt x="26201" y="32473"/>
                  </a:cubicBezTo>
                  <a:cubicBezTo>
                    <a:pt x="25899" y="33707"/>
                    <a:pt x="24377" y="40297"/>
                    <a:pt x="24811" y="45856"/>
                  </a:cubicBezTo>
                  <a:cubicBezTo>
                    <a:pt x="25280" y="51851"/>
                    <a:pt x="24768" y="62804"/>
                    <a:pt x="24763" y="62914"/>
                  </a:cubicBezTo>
                  <a:cubicBezTo>
                    <a:pt x="24755" y="63074"/>
                    <a:pt x="24881" y="63209"/>
                    <a:pt x="25042" y="63214"/>
                  </a:cubicBezTo>
                  <a:lnTo>
                    <a:pt x="29522" y="63318"/>
                  </a:lnTo>
                  <a:lnTo>
                    <a:pt x="29529" y="63318"/>
                  </a:lnTo>
                  <a:cubicBezTo>
                    <a:pt x="29667" y="63318"/>
                    <a:pt x="29786" y="63219"/>
                    <a:pt x="29811" y="63082"/>
                  </a:cubicBezTo>
                  <a:cubicBezTo>
                    <a:pt x="31319" y="54886"/>
                    <a:pt x="35292" y="33457"/>
                    <a:pt x="35552" y="32735"/>
                  </a:cubicBezTo>
                  <a:cubicBezTo>
                    <a:pt x="35980" y="31774"/>
                    <a:pt x="34446" y="28939"/>
                    <a:pt x="31346" y="24959"/>
                  </a:cubicBezTo>
                  <a:cubicBezTo>
                    <a:pt x="27803" y="20412"/>
                    <a:pt x="14872" y="4973"/>
                    <a:pt x="14741" y="4818"/>
                  </a:cubicBezTo>
                  <a:cubicBezTo>
                    <a:pt x="14684" y="4750"/>
                    <a:pt x="14603" y="4716"/>
                    <a:pt x="14521" y="4716"/>
                  </a:cubicBezTo>
                  <a:cubicBezTo>
                    <a:pt x="14456" y="4716"/>
                    <a:pt x="14391" y="4738"/>
                    <a:pt x="14337" y="4783"/>
                  </a:cubicBezTo>
                  <a:cubicBezTo>
                    <a:pt x="14217" y="4884"/>
                    <a:pt x="14201" y="5065"/>
                    <a:pt x="14302" y="5187"/>
                  </a:cubicBezTo>
                  <a:cubicBezTo>
                    <a:pt x="14433" y="5342"/>
                    <a:pt x="27358" y="20772"/>
                    <a:pt x="30894" y="25311"/>
                  </a:cubicBezTo>
                  <a:cubicBezTo>
                    <a:pt x="34587" y="30052"/>
                    <a:pt x="35214" y="32089"/>
                    <a:pt x="35029" y="32505"/>
                  </a:cubicBezTo>
                  <a:cubicBezTo>
                    <a:pt x="34750" y="33129"/>
                    <a:pt x="30030" y="58741"/>
                    <a:pt x="29293" y="62740"/>
                  </a:cubicBezTo>
                  <a:lnTo>
                    <a:pt x="25348" y="62647"/>
                  </a:lnTo>
                  <a:cubicBezTo>
                    <a:pt x="25427" y="60856"/>
                    <a:pt x="25812" y="51289"/>
                    <a:pt x="25383" y="45811"/>
                  </a:cubicBezTo>
                  <a:cubicBezTo>
                    <a:pt x="24911" y="39779"/>
                    <a:pt x="26788" y="32485"/>
                    <a:pt x="26806" y="32412"/>
                  </a:cubicBezTo>
                  <a:cubicBezTo>
                    <a:pt x="26838" y="32292"/>
                    <a:pt x="26786" y="32164"/>
                    <a:pt x="26680" y="32097"/>
                  </a:cubicBezTo>
                  <a:cubicBezTo>
                    <a:pt x="26515" y="31996"/>
                    <a:pt x="10130" y="21770"/>
                    <a:pt x="3895" y="12049"/>
                  </a:cubicBezTo>
                  <a:cubicBezTo>
                    <a:pt x="893" y="7372"/>
                    <a:pt x="606" y="5624"/>
                    <a:pt x="1972" y="359"/>
                  </a:cubicBezTo>
                  <a:cubicBezTo>
                    <a:pt x="2012" y="206"/>
                    <a:pt x="1920" y="50"/>
                    <a:pt x="1767" y="10"/>
                  </a:cubicBezTo>
                  <a:cubicBezTo>
                    <a:pt x="1743" y="4"/>
                    <a:pt x="1718" y="1"/>
                    <a:pt x="169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825;p64">
              <a:extLst>
                <a:ext uri="{FF2B5EF4-FFF2-40B4-BE49-F238E27FC236}">
                  <a16:creationId xmlns:a16="http://schemas.microsoft.com/office/drawing/2014/main" id="{855E719E-F057-4502-9FA0-624925135D5F}"/>
                </a:ext>
              </a:extLst>
            </p:cNvPr>
            <p:cNvSpPr/>
            <p:nvPr/>
          </p:nvSpPr>
          <p:spPr>
            <a:xfrm>
              <a:off x="1839450" y="4868850"/>
              <a:ext cx="12200" cy="89675"/>
            </a:xfrm>
            <a:custGeom>
              <a:avLst/>
              <a:gdLst/>
              <a:ahLst/>
              <a:cxnLst/>
              <a:rect l="l" t="t" r="r" b="b"/>
              <a:pathLst>
                <a:path w="488" h="3587" extrusionOk="0">
                  <a:moveTo>
                    <a:pt x="349" y="1"/>
                  </a:moveTo>
                  <a:cubicBezTo>
                    <a:pt x="267" y="4"/>
                    <a:pt x="203" y="57"/>
                    <a:pt x="198" y="135"/>
                  </a:cubicBezTo>
                  <a:cubicBezTo>
                    <a:pt x="83" y="2140"/>
                    <a:pt x="6" y="3435"/>
                    <a:pt x="6" y="3435"/>
                  </a:cubicBezTo>
                  <a:cubicBezTo>
                    <a:pt x="1" y="3515"/>
                    <a:pt x="61" y="3583"/>
                    <a:pt x="141" y="3586"/>
                  </a:cubicBezTo>
                  <a:lnTo>
                    <a:pt x="148" y="3586"/>
                  </a:lnTo>
                  <a:cubicBezTo>
                    <a:pt x="149" y="3586"/>
                    <a:pt x="150" y="3586"/>
                    <a:pt x="151" y="3586"/>
                  </a:cubicBezTo>
                  <a:cubicBezTo>
                    <a:pt x="226" y="3586"/>
                    <a:pt x="288" y="3528"/>
                    <a:pt x="293" y="3452"/>
                  </a:cubicBezTo>
                  <a:cubicBezTo>
                    <a:pt x="293" y="3452"/>
                    <a:pt x="370" y="2156"/>
                    <a:pt x="484" y="152"/>
                  </a:cubicBezTo>
                  <a:cubicBezTo>
                    <a:pt x="488" y="74"/>
                    <a:pt x="428" y="6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26;p64">
              <a:extLst>
                <a:ext uri="{FF2B5EF4-FFF2-40B4-BE49-F238E27FC236}">
                  <a16:creationId xmlns:a16="http://schemas.microsoft.com/office/drawing/2014/main" id="{2F3CE853-995D-4A92-B4AB-A97B7BF51D50}"/>
                </a:ext>
              </a:extLst>
            </p:cNvPr>
            <p:cNvSpPr/>
            <p:nvPr/>
          </p:nvSpPr>
          <p:spPr>
            <a:xfrm>
              <a:off x="1388525" y="3764925"/>
              <a:ext cx="536475" cy="1024075"/>
            </a:xfrm>
            <a:custGeom>
              <a:avLst/>
              <a:gdLst/>
              <a:ahLst/>
              <a:cxnLst/>
              <a:rect l="l" t="t" r="r" b="b"/>
              <a:pathLst>
                <a:path w="21459" h="40963" extrusionOk="0">
                  <a:moveTo>
                    <a:pt x="162" y="0"/>
                  </a:moveTo>
                  <a:cubicBezTo>
                    <a:pt x="132" y="0"/>
                    <a:pt x="101" y="10"/>
                    <a:pt x="75" y="30"/>
                  </a:cubicBezTo>
                  <a:cubicBezTo>
                    <a:pt x="13" y="79"/>
                    <a:pt x="1" y="169"/>
                    <a:pt x="50" y="232"/>
                  </a:cubicBezTo>
                  <a:cubicBezTo>
                    <a:pt x="2080" y="2849"/>
                    <a:pt x="4002" y="4997"/>
                    <a:pt x="5762" y="6616"/>
                  </a:cubicBezTo>
                  <a:cubicBezTo>
                    <a:pt x="7496" y="8211"/>
                    <a:pt x="9961" y="10347"/>
                    <a:pt x="12346" y="12413"/>
                  </a:cubicBezTo>
                  <a:cubicBezTo>
                    <a:pt x="16041" y="15613"/>
                    <a:pt x="20606" y="19568"/>
                    <a:pt x="20988" y="20340"/>
                  </a:cubicBezTo>
                  <a:cubicBezTo>
                    <a:pt x="20281" y="20363"/>
                    <a:pt x="19601" y="20713"/>
                    <a:pt x="19241" y="21244"/>
                  </a:cubicBezTo>
                  <a:cubicBezTo>
                    <a:pt x="18958" y="21663"/>
                    <a:pt x="18900" y="22140"/>
                    <a:pt x="19080" y="22589"/>
                  </a:cubicBezTo>
                  <a:cubicBezTo>
                    <a:pt x="19272" y="23071"/>
                    <a:pt x="19035" y="29712"/>
                    <a:pt x="18429" y="40811"/>
                  </a:cubicBezTo>
                  <a:cubicBezTo>
                    <a:pt x="18425" y="40891"/>
                    <a:pt x="18485" y="40958"/>
                    <a:pt x="18563" y="40963"/>
                  </a:cubicBezTo>
                  <a:lnTo>
                    <a:pt x="18571" y="40963"/>
                  </a:lnTo>
                  <a:cubicBezTo>
                    <a:pt x="18648" y="40963"/>
                    <a:pt x="18711" y="40902"/>
                    <a:pt x="18715" y="40827"/>
                  </a:cubicBezTo>
                  <a:cubicBezTo>
                    <a:pt x="19350" y="29195"/>
                    <a:pt x="19563" y="23023"/>
                    <a:pt x="19346" y="22482"/>
                  </a:cubicBezTo>
                  <a:cubicBezTo>
                    <a:pt x="19203" y="22125"/>
                    <a:pt x="19250" y="21742"/>
                    <a:pt x="19478" y="21405"/>
                  </a:cubicBezTo>
                  <a:cubicBezTo>
                    <a:pt x="19800" y="20930"/>
                    <a:pt x="20422" y="20624"/>
                    <a:pt x="21062" y="20624"/>
                  </a:cubicBezTo>
                  <a:cubicBezTo>
                    <a:pt x="21217" y="20624"/>
                    <a:pt x="21269" y="20529"/>
                    <a:pt x="21285" y="20488"/>
                  </a:cubicBezTo>
                  <a:cubicBezTo>
                    <a:pt x="21458" y="20024"/>
                    <a:pt x="19360" y="18110"/>
                    <a:pt x="12533" y="12196"/>
                  </a:cubicBezTo>
                  <a:cubicBezTo>
                    <a:pt x="10151" y="10132"/>
                    <a:pt x="7687" y="7997"/>
                    <a:pt x="5956" y="6405"/>
                  </a:cubicBezTo>
                  <a:cubicBezTo>
                    <a:pt x="4207" y="4795"/>
                    <a:pt x="2296" y="2659"/>
                    <a:pt x="277" y="56"/>
                  </a:cubicBezTo>
                  <a:cubicBezTo>
                    <a:pt x="248" y="20"/>
                    <a:pt x="205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27;p64">
              <a:extLst>
                <a:ext uri="{FF2B5EF4-FFF2-40B4-BE49-F238E27FC236}">
                  <a16:creationId xmlns:a16="http://schemas.microsoft.com/office/drawing/2014/main" id="{313E95DA-5360-46BF-A36F-BEE53328E463}"/>
                </a:ext>
              </a:extLst>
            </p:cNvPr>
            <p:cNvSpPr/>
            <p:nvPr/>
          </p:nvSpPr>
          <p:spPr>
            <a:xfrm>
              <a:off x="1232575" y="3456725"/>
              <a:ext cx="117725" cy="243750"/>
            </a:xfrm>
            <a:custGeom>
              <a:avLst/>
              <a:gdLst/>
              <a:ahLst/>
              <a:cxnLst/>
              <a:rect l="l" t="t" r="r" b="b"/>
              <a:pathLst>
                <a:path w="4709" h="9750" extrusionOk="0">
                  <a:moveTo>
                    <a:pt x="1824" y="0"/>
                  </a:moveTo>
                  <a:cubicBezTo>
                    <a:pt x="1788" y="0"/>
                    <a:pt x="1751" y="14"/>
                    <a:pt x="1723" y="43"/>
                  </a:cubicBezTo>
                  <a:cubicBezTo>
                    <a:pt x="1546" y="218"/>
                    <a:pt x="0" y="1796"/>
                    <a:pt x="227" y="2670"/>
                  </a:cubicBezTo>
                  <a:cubicBezTo>
                    <a:pt x="269" y="2835"/>
                    <a:pt x="396" y="3053"/>
                    <a:pt x="758" y="3157"/>
                  </a:cubicBezTo>
                  <a:cubicBezTo>
                    <a:pt x="915" y="3202"/>
                    <a:pt x="1096" y="3252"/>
                    <a:pt x="1290" y="3305"/>
                  </a:cubicBezTo>
                  <a:cubicBezTo>
                    <a:pt x="2199" y="3559"/>
                    <a:pt x="4329" y="4151"/>
                    <a:pt x="4420" y="4436"/>
                  </a:cubicBezTo>
                  <a:cubicBezTo>
                    <a:pt x="4420" y="4436"/>
                    <a:pt x="4395" y="4477"/>
                    <a:pt x="4245" y="4527"/>
                  </a:cubicBezTo>
                  <a:cubicBezTo>
                    <a:pt x="2988" y="4946"/>
                    <a:pt x="1962" y="6163"/>
                    <a:pt x="1920" y="6215"/>
                  </a:cubicBezTo>
                  <a:cubicBezTo>
                    <a:pt x="1880" y="6262"/>
                    <a:pt x="1875" y="6330"/>
                    <a:pt x="1909" y="6383"/>
                  </a:cubicBezTo>
                  <a:cubicBezTo>
                    <a:pt x="1918" y="6397"/>
                    <a:pt x="2789" y="7773"/>
                    <a:pt x="4155" y="9690"/>
                  </a:cubicBezTo>
                  <a:cubicBezTo>
                    <a:pt x="4182" y="9727"/>
                    <a:pt x="4226" y="9749"/>
                    <a:pt x="4272" y="9749"/>
                  </a:cubicBezTo>
                  <a:cubicBezTo>
                    <a:pt x="4274" y="9749"/>
                    <a:pt x="4275" y="9749"/>
                    <a:pt x="4277" y="9749"/>
                  </a:cubicBezTo>
                  <a:cubicBezTo>
                    <a:pt x="4305" y="9749"/>
                    <a:pt x="4331" y="9740"/>
                    <a:pt x="4354" y="9725"/>
                  </a:cubicBezTo>
                  <a:cubicBezTo>
                    <a:pt x="4418" y="9679"/>
                    <a:pt x="4433" y="9589"/>
                    <a:pt x="4387" y="9525"/>
                  </a:cubicBezTo>
                  <a:cubicBezTo>
                    <a:pt x="3225" y="7895"/>
                    <a:pt x="2422" y="6655"/>
                    <a:pt x="2207" y="6321"/>
                  </a:cubicBezTo>
                  <a:cubicBezTo>
                    <a:pt x="2453" y="6048"/>
                    <a:pt x="3330" y="5133"/>
                    <a:pt x="4335" y="4800"/>
                  </a:cubicBezTo>
                  <a:cubicBezTo>
                    <a:pt x="4427" y="4769"/>
                    <a:pt x="4709" y="4674"/>
                    <a:pt x="4702" y="4442"/>
                  </a:cubicBezTo>
                  <a:cubicBezTo>
                    <a:pt x="4692" y="4028"/>
                    <a:pt x="3618" y="3658"/>
                    <a:pt x="1365" y="3031"/>
                  </a:cubicBezTo>
                  <a:cubicBezTo>
                    <a:pt x="1173" y="2977"/>
                    <a:pt x="994" y="2927"/>
                    <a:pt x="836" y="2883"/>
                  </a:cubicBezTo>
                  <a:cubicBezTo>
                    <a:pt x="647" y="2829"/>
                    <a:pt x="539" y="2735"/>
                    <a:pt x="504" y="2599"/>
                  </a:cubicBezTo>
                  <a:cubicBezTo>
                    <a:pt x="346" y="1992"/>
                    <a:pt x="1477" y="694"/>
                    <a:pt x="1925" y="245"/>
                  </a:cubicBezTo>
                  <a:cubicBezTo>
                    <a:pt x="1982" y="189"/>
                    <a:pt x="1982" y="98"/>
                    <a:pt x="1925" y="43"/>
                  </a:cubicBezTo>
                  <a:cubicBezTo>
                    <a:pt x="1898" y="14"/>
                    <a:pt x="1861" y="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8;p64">
              <a:extLst>
                <a:ext uri="{FF2B5EF4-FFF2-40B4-BE49-F238E27FC236}">
                  <a16:creationId xmlns:a16="http://schemas.microsoft.com/office/drawing/2014/main" id="{0D85F509-7696-4F96-BB3F-9640508C1965}"/>
                </a:ext>
              </a:extLst>
            </p:cNvPr>
            <p:cNvSpPr/>
            <p:nvPr/>
          </p:nvSpPr>
          <p:spPr>
            <a:xfrm>
              <a:off x="1356275" y="3508075"/>
              <a:ext cx="414600" cy="356425"/>
            </a:xfrm>
            <a:custGeom>
              <a:avLst/>
              <a:gdLst/>
              <a:ahLst/>
              <a:cxnLst/>
              <a:rect l="l" t="t" r="r" b="b"/>
              <a:pathLst>
                <a:path w="16584" h="14257" extrusionOk="0">
                  <a:moveTo>
                    <a:pt x="162" y="1"/>
                  </a:moveTo>
                  <a:cubicBezTo>
                    <a:pt x="105" y="1"/>
                    <a:pt x="51" y="35"/>
                    <a:pt x="30" y="92"/>
                  </a:cubicBezTo>
                  <a:cubicBezTo>
                    <a:pt x="0" y="165"/>
                    <a:pt x="38" y="248"/>
                    <a:pt x="111" y="276"/>
                  </a:cubicBezTo>
                  <a:cubicBezTo>
                    <a:pt x="4753" y="2093"/>
                    <a:pt x="16175" y="14092"/>
                    <a:pt x="16291" y="14212"/>
                  </a:cubicBezTo>
                  <a:cubicBezTo>
                    <a:pt x="16317" y="14240"/>
                    <a:pt x="16354" y="14257"/>
                    <a:pt x="16394" y="14257"/>
                  </a:cubicBezTo>
                  <a:lnTo>
                    <a:pt x="16394" y="14257"/>
                  </a:lnTo>
                  <a:cubicBezTo>
                    <a:pt x="16519" y="14256"/>
                    <a:pt x="16584" y="14107"/>
                    <a:pt x="16497" y="14016"/>
                  </a:cubicBezTo>
                  <a:cubicBezTo>
                    <a:pt x="16027" y="13519"/>
                    <a:pt x="4915" y="1850"/>
                    <a:pt x="216" y="11"/>
                  </a:cubicBezTo>
                  <a:cubicBezTo>
                    <a:pt x="198" y="4"/>
                    <a:pt x="180" y="1"/>
                    <a:pt x="162" y="1"/>
                  </a:cubicBezTo>
                  <a:close/>
                  <a:moveTo>
                    <a:pt x="16394" y="14257"/>
                  </a:moveTo>
                  <a:cubicBezTo>
                    <a:pt x="16393" y="14257"/>
                    <a:pt x="16393" y="14257"/>
                    <a:pt x="16393" y="14257"/>
                  </a:cubicBezTo>
                  <a:lnTo>
                    <a:pt x="16394" y="14257"/>
                  </a:lnTo>
                  <a:cubicBezTo>
                    <a:pt x="16394" y="14257"/>
                    <a:pt x="16394" y="14257"/>
                    <a:pt x="16394" y="14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29;p64">
              <a:extLst>
                <a:ext uri="{FF2B5EF4-FFF2-40B4-BE49-F238E27FC236}">
                  <a16:creationId xmlns:a16="http://schemas.microsoft.com/office/drawing/2014/main" id="{DE763140-ADCD-4D63-9C08-BF1BD51F5C40}"/>
                </a:ext>
              </a:extLst>
            </p:cNvPr>
            <p:cNvSpPr/>
            <p:nvPr/>
          </p:nvSpPr>
          <p:spPr>
            <a:xfrm>
              <a:off x="1756100" y="5023375"/>
              <a:ext cx="386275" cy="154825"/>
            </a:xfrm>
            <a:custGeom>
              <a:avLst/>
              <a:gdLst/>
              <a:ahLst/>
              <a:cxnLst/>
              <a:rect l="l" t="t" r="r" b="b"/>
              <a:pathLst>
                <a:path w="15451" h="6193" extrusionOk="0">
                  <a:moveTo>
                    <a:pt x="1767" y="1"/>
                  </a:moveTo>
                  <a:cubicBezTo>
                    <a:pt x="1767" y="1"/>
                    <a:pt x="0" y="5980"/>
                    <a:pt x="618" y="6156"/>
                  </a:cubicBezTo>
                  <a:cubicBezTo>
                    <a:pt x="706" y="6181"/>
                    <a:pt x="1022" y="6192"/>
                    <a:pt x="1501" y="6192"/>
                  </a:cubicBezTo>
                  <a:cubicBezTo>
                    <a:pt x="4383" y="6192"/>
                    <a:pt x="13187" y="5798"/>
                    <a:pt x="14232" y="5751"/>
                  </a:cubicBezTo>
                  <a:cubicBezTo>
                    <a:pt x="15451" y="5696"/>
                    <a:pt x="15424" y="5087"/>
                    <a:pt x="15424" y="5087"/>
                  </a:cubicBezTo>
                  <a:lnTo>
                    <a:pt x="6248" y="106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30;p64">
              <a:extLst>
                <a:ext uri="{FF2B5EF4-FFF2-40B4-BE49-F238E27FC236}">
                  <a16:creationId xmlns:a16="http://schemas.microsoft.com/office/drawing/2014/main" id="{636D5C4B-2684-4A2D-8FCB-6E7AAFE4E4F4}"/>
                </a:ext>
              </a:extLst>
            </p:cNvPr>
            <p:cNvSpPr/>
            <p:nvPr/>
          </p:nvSpPr>
          <p:spPr>
            <a:xfrm>
              <a:off x="1753400" y="5016225"/>
              <a:ext cx="395475" cy="169000"/>
            </a:xfrm>
            <a:custGeom>
              <a:avLst/>
              <a:gdLst/>
              <a:ahLst/>
              <a:cxnLst/>
              <a:rect l="l" t="t" r="r" b="b"/>
              <a:pathLst>
                <a:path w="15819" h="6760" extrusionOk="0">
                  <a:moveTo>
                    <a:pt x="2088" y="578"/>
                  </a:moveTo>
                  <a:lnTo>
                    <a:pt x="6280" y="675"/>
                  </a:lnTo>
                  <a:lnTo>
                    <a:pt x="15172" y="5504"/>
                  </a:lnTo>
                  <a:cubicBezTo>
                    <a:pt x="15063" y="5612"/>
                    <a:pt x="14816" y="5729"/>
                    <a:pt x="14327" y="5751"/>
                  </a:cubicBezTo>
                  <a:cubicBezTo>
                    <a:pt x="9030" y="5988"/>
                    <a:pt x="3542" y="6194"/>
                    <a:pt x="1553" y="6194"/>
                  </a:cubicBezTo>
                  <a:cubicBezTo>
                    <a:pt x="1238" y="6194"/>
                    <a:pt x="1011" y="6189"/>
                    <a:pt x="886" y="6178"/>
                  </a:cubicBezTo>
                  <a:cubicBezTo>
                    <a:pt x="781" y="5609"/>
                    <a:pt x="1403" y="2934"/>
                    <a:pt x="2088" y="578"/>
                  </a:cubicBezTo>
                  <a:close/>
                  <a:moveTo>
                    <a:pt x="1867" y="0"/>
                  </a:moveTo>
                  <a:cubicBezTo>
                    <a:pt x="1746" y="0"/>
                    <a:pt x="1637" y="87"/>
                    <a:pt x="1601" y="206"/>
                  </a:cubicBezTo>
                  <a:cubicBezTo>
                    <a:pt x="1218" y="1502"/>
                    <a:pt x="1" y="5785"/>
                    <a:pt x="402" y="6514"/>
                  </a:cubicBezTo>
                  <a:cubicBezTo>
                    <a:pt x="473" y="6645"/>
                    <a:pt x="576" y="6697"/>
                    <a:pt x="648" y="6718"/>
                  </a:cubicBezTo>
                  <a:cubicBezTo>
                    <a:pt x="753" y="6747"/>
                    <a:pt x="1117" y="6760"/>
                    <a:pt x="1668" y="6760"/>
                  </a:cubicBezTo>
                  <a:cubicBezTo>
                    <a:pt x="4285" y="6760"/>
                    <a:pt x="11116" y="6468"/>
                    <a:pt x="14353" y="6322"/>
                  </a:cubicBezTo>
                  <a:cubicBezTo>
                    <a:pt x="14937" y="6296"/>
                    <a:pt x="15358" y="6146"/>
                    <a:pt x="15604" y="5878"/>
                  </a:cubicBezTo>
                  <a:cubicBezTo>
                    <a:pt x="15819" y="5642"/>
                    <a:pt x="15819" y="5405"/>
                    <a:pt x="15818" y="5360"/>
                  </a:cubicBezTo>
                  <a:cubicBezTo>
                    <a:pt x="15813" y="5260"/>
                    <a:pt x="15756" y="5169"/>
                    <a:pt x="15669" y="5122"/>
                  </a:cubicBezTo>
                  <a:lnTo>
                    <a:pt x="6493" y="139"/>
                  </a:lnTo>
                  <a:cubicBezTo>
                    <a:pt x="6453" y="117"/>
                    <a:pt x="6408" y="106"/>
                    <a:pt x="6364" y="105"/>
                  </a:cubicBezTo>
                  <a:lnTo>
                    <a:pt x="1882" y="1"/>
                  </a:lnTo>
                  <a:cubicBezTo>
                    <a:pt x="1877" y="1"/>
                    <a:pt x="1872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31;p64">
              <a:extLst>
                <a:ext uri="{FF2B5EF4-FFF2-40B4-BE49-F238E27FC236}">
                  <a16:creationId xmlns:a16="http://schemas.microsoft.com/office/drawing/2014/main" id="{6FA6F454-D6BC-4A79-A04F-DF6BAB814A9F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11013" y="37491"/>
                  </a:lnTo>
                  <a:lnTo>
                    <a:pt x="8806" y="22084"/>
                  </a:lnTo>
                  <a:cubicBezTo>
                    <a:pt x="8609" y="20713"/>
                    <a:pt x="9279" y="19361"/>
                    <a:pt x="10490" y="18687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32;p64">
              <a:extLst>
                <a:ext uri="{FF2B5EF4-FFF2-40B4-BE49-F238E27FC236}">
                  <a16:creationId xmlns:a16="http://schemas.microsoft.com/office/drawing/2014/main" id="{D3DB094C-FBAC-47C5-BF23-F309476651BD}"/>
                </a:ext>
              </a:extLst>
            </p:cNvPr>
            <p:cNvSpPr/>
            <p:nvPr/>
          </p:nvSpPr>
          <p:spPr>
            <a:xfrm>
              <a:off x="801125" y="2567025"/>
              <a:ext cx="593200" cy="965875"/>
            </a:xfrm>
            <a:custGeom>
              <a:avLst/>
              <a:gdLst/>
              <a:ahLst/>
              <a:cxnLst/>
              <a:rect l="l" t="t" r="r" b="b"/>
              <a:pathLst>
                <a:path w="23728" h="38635" extrusionOk="0">
                  <a:moveTo>
                    <a:pt x="22820" y="839"/>
                  </a:moveTo>
                  <a:cubicBezTo>
                    <a:pt x="22762" y="3024"/>
                    <a:pt x="21164" y="10262"/>
                    <a:pt x="20458" y="13268"/>
                  </a:cubicBezTo>
                  <a:lnTo>
                    <a:pt x="10668" y="18724"/>
                  </a:lnTo>
                  <a:cubicBezTo>
                    <a:pt x="9364" y="19451"/>
                    <a:pt x="8628" y="20933"/>
                    <a:pt x="8840" y="22412"/>
                  </a:cubicBezTo>
                  <a:lnTo>
                    <a:pt x="11007" y="37539"/>
                  </a:lnTo>
                  <a:lnTo>
                    <a:pt x="7878" y="38030"/>
                  </a:lnTo>
                  <a:lnTo>
                    <a:pt x="1113" y="20273"/>
                  </a:lnTo>
                  <a:cubicBezTo>
                    <a:pt x="627" y="19000"/>
                    <a:pt x="1027" y="17587"/>
                    <a:pt x="2108" y="16757"/>
                  </a:cubicBezTo>
                  <a:lnTo>
                    <a:pt x="22820" y="839"/>
                  </a:lnTo>
                  <a:close/>
                  <a:moveTo>
                    <a:pt x="23069" y="0"/>
                  </a:moveTo>
                  <a:cubicBezTo>
                    <a:pt x="23009" y="0"/>
                    <a:pt x="22948" y="19"/>
                    <a:pt x="22895" y="59"/>
                  </a:cubicBezTo>
                  <a:lnTo>
                    <a:pt x="1758" y="16303"/>
                  </a:lnTo>
                  <a:cubicBezTo>
                    <a:pt x="475" y="17290"/>
                    <a:pt x="1" y="18966"/>
                    <a:pt x="576" y="20477"/>
                  </a:cubicBezTo>
                  <a:lnTo>
                    <a:pt x="7427" y="38450"/>
                  </a:lnTo>
                  <a:cubicBezTo>
                    <a:pt x="7468" y="38562"/>
                    <a:pt x="7575" y="38635"/>
                    <a:pt x="7694" y="38635"/>
                  </a:cubicBezTo>
                  <a:cubicBezTo>
                    <a:pt x="7709" y="38635"/>
                    <a:pt x="7723" y="38633"/>
                    <a:pt x="7739" y="38631"/>
                  </a:cubicBezTo>
                  <a:lnTo>
                    <a:pt x="11376" y="38062"/>
                  </a:lnTo>
                  <a:cubicBezTo>
                    <a:pt x="11530" y="38037"/>
                    <a:pt x="11636" y="37893"/>
                    <a:pt x="11614" y="37737"/>
                  </a:cubicBezTo>
                  <a:lnTo>
                    <a:pt x="9407" y="22332"/>
                  </a:lnTo>
                  <a:cubicBezTo>
                    <a:pt x="9229" y="21085"/>
                    <a:pt x="9848" y="19836"/>
                    <a:pt x="10948" y="19224"/>
                  </a:cubicBezTo>
                  <a:lnTo>
                    <a:pt x="20848" y="13707"/>
                  </a:lnTo>
                  <a:cubicBezTo>
                    <a:pt x="20918" y="13668"/>
                    <a:pt x="20968" y="13602"/>
                    <a:pt x="20988" y="13523"/>
                  </a:cubicBezTo>
                  <a:cubicBezTo>
                    <a:pt x="21268" y="12329"/>
                    <a:pt x="23728" y="1809"/>
                    <a:pt x="23348" y="219"/>
                  </a:cubicBezTo>
                  <a:cubicBezTo>
                    <a:pt x="23315" y="83"/>
                    <a:pt x="23194" y="0"/>
                    <a:pt x="23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33;p64">
              <a:extLst>
                <a:ext uri="{FF2B5EF4-FFF2-40B4-BE49-F238E27FC236}">
                  <a16:creationId xmlns:a16="http://schemas.microsoft.com/office/drawing/2014/main" id="{4A9F65DB-91B2-4FE5-9625-A2D6B59ABFFC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34;p64">
              <a:extLst>
                <a:ext uri="{FF2B5EF4-FFF2-40B4-BE49-F238E27FC236}">
                  <a16:creationId xmlns:a16="http://schemas.microsoft.com/office/drawing/2014/main" id="{A895A235-B506-4937-ACCE-36DA228B30DE}"/>
                </a:ext>
              </a:extLst>
            </p:cNvPr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35;p64">
              <a:extLst>
                <a:ext uri="{FF2B5EF4-FFF2-40B4-BE49-F238E27FC236}">
                  <a16:creationId xmlns:a16="http://schemas.microsoft.com/office/drawing/2014/main" id="{D7270718-559B-4428-9463-F804B267C125}"/>
                </a:ext>
              </a:extLst>
            </p:cNvPr>
            <p:cNvSpPr/>
            <p:nvPr/>
          </p:nvSpPr>
          <p:spPr>
            <a:xfrm>
              <a:off x="907375" y="2977675"/>
              <a:ext cx="129450" cy="101625"/>
            </a:xfrm>
            <a:custGeom>
              <a:avLst/>
              <a:gdLst/>
              <a:ahLst/>
              <a:cxnLst/>
              <a:rect l="l" t="t" r="r" b="b"/>
              <a:pathLst>
                <a:path w="5178" h="4065" extrusionOk="0">
                  <a:moveTo>
                    <a:pt x="1535" y="1"/>
                  </a:moveTo>
                  <a:cubicBezTo>
                    <a:pt x="1419" y="1"/>
                    <a:pt x="1309" y="72"/>
                    <a:pt x="1265" y="189"/>
                  </a:cubicBezTo>
                  <a:cubicBezTo>
                    <a:pt x="1209" y="342"/>
                    <a:pt x="1293" y="513"/>
                    <a:pt x="1450" y="560"/>
                  </a:cubicBezTo>
                  <a:cubicBezTo>
                    <a:pt x="2560" y="969"/>
                    <a:pt x="3475" y="2117"/>
                    <a:pt x="4021" y="2954"/>
                  </a:cubicBezTo>
                  <a:cubicBezTo>
                    <a:pt x="3177" y="2466"/>
                    <a:pt x="1868" y="1755"/>
                    <a:pt x="428" y="1156"/>
                  </a:cubicBezTo>
                  <a:cubicBezTo>
                    <a:pt x="394" y="1143"/>
                    <a:pt x="359" y="1137"/>
                    <a:pt x="325" y="1137"/>
                  </a:cubicBezTo>
                  <a:cubicBezTo>
                    <a:pt x="212" y="1137"/>
                    <a:pt x="107" y="1203"/>
                    <a:pt x="61" y="1313"/>
                  </a:cubicBezTo>
                  <a:cubicBezTo>
                    <a:pt x="0" y="1456"/>
                    <a:pt x="66" y="1621"/>
                    <a:pt x="208" y="1684"/>
                  </a:cubicBezTo>
                  <a:cubicBezTo>
                    <a:pt x="2615" y="2686"/>
                    <a:pt x="4652" y="4004"/>
                    <a:pt x="4673" y="4017"/>
                  </a:cubicBezTo>
                  <a:cubicBezTo>
                    <a:pt x="4719" y="4047"/>
                    <a:pt x="4773" y="4064"/>
                    <a:pt x="4828" y="4064"/>
                  </a:cubicBezTo>
                  <a:cubicBezTo>
                    <a:pt x="5039" y="4064"/>
                    <a:pt x="5178" y="3844"/>
                    <a:pt x="5087" y="3654"/>
                  </a:cubicBezTo>
                  <a:cubicBezTo>
                    <a:pt x="5031" y="3536"/>
                    <a:pt x="3680" y="773"/>
                    <a:pt x="1647" y="25"/>
                  </a:cubicBezTo>
                  <a:cubicBezTo>
                    <a:pt x="1610" y="9"/>
                    <a:pt x="1572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836;p64">
              <a:extLst>
                <a:ext uri="{FF2B5EF4-FFF2-40B4-BE49-F238E27FC236}">
                  <a16:creationId xmlns:a16="http://schemas.microsoft.com/office/drawing/2014/main" id="{8809E5A8-85E6-45BA-A7E8-83262D357FED}"/>
                </a:ext>
              </a:extLst>
            </p:cNvPr>
            <p:cNvSpPr/>
            <p:nvPr/>
          </p:nvSpPr>
          <p:spPr>
            <a:xfrm>
              <a:off x="993450" y="3511475"/>
              <a:ext cx="177000" cy="271500"/>
            </a:xfrm>
            <a:custGeom>
              <a:avLst/>
              <a:gdLst/>
              <a:ahLst/>
              <a:cxnLst/>
              <a:rect l="l" t="t" r="r" b="b"/>
              <a:pathLst>
                <a:path w="7080" h="10860" extrusionOk="0">
                  <a:moveTo>
                    <a:pt x="3638" y="0"/>
                  </a:moveTo>
                  <a:lnTo>
                    <a:pt x="1" y="569"/>
                  </a:lnTo>
                  <a:cubicBezTo>
                    <a:pt x="1" y="569"/>
                    <a:pt x="52" y="4527"/>
                    <a:pt x="243" y="4870"/>
                  </a:cubicBezTo>
                  <a:cubicBezTo>
                    <a:pt x="434" y="5213"/>
                    <a:pt x="1270" y="6229"/>
                    <a:pt x="1270" y="6229"/>
                  </a:cubicBezTo>
                  <a:lnTo>
                    <a:pt x="2158" y="8385"/>
                  </a:lnTo>
                  <a:lnTo>
                    <a:pt x="3141" y="8779"/>
                  </a:lnTo>
                  <a:lnTo>
                    <a:pt x="3760" y="10859"/>
                  </a:lnTo>
                  <a:lnTo>
                    <a:pt x="4804" y="10636"/>
                  </a:lnTo>
                  <a:lnTo>
                    <a:pt x="4525" y="4414"/>
                  </a:lnTo>
                  <a:lnTo>
                    <a:pt x="5008" y="3427"/>
                  </a:lnTo>
                  <a:lnTo>
                    <a:pt x="6492" y="5205"/>
                  </a:lnTo>
                  <a:lnTo>
                    <a:pt x="7079" y="4564"/>
                  </a:lnTo>
                  <a:lnTo>
                    <a:pt x="5539" y="1560"/>
                  </a:lnTo>
                  <a:lnTo>
                    <a:pt x="3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837;p64">
              <a:extLst>
                <a:ext uri="{FF2B5EF4-FFF2-40B4-BE49-F238E27FC236}">
                  <a16:creationId xmlns:a16="http://schemas.microsoft.com/office/drawing/2014/main" id="{33F64041-422D-45F5-9A75-1C27F0FF7C22}"/>
                </a:ext>
              </a:extLst>
            </p:cNvPr>
            <p:cNvSpPr/>
            <p:nvPr/>
          </p:nvSpPr>
          <p:spPr>
            <a:xfrm>
              <a:off x="986250" y="3504300"/>
              <a:ext cx="191875" cy="285825"/>
            </a:xfrm>
            <a:custGeom>
              <a:avLst/>
              <a:gdLst/>
              <a:ahLst/>
              <a:cxnLst/>
              <a:rect l="l" t="t" r="r" b="b"/>
              <a:pathLst>
                <a:path w="7675" h="11433" extrusionOk="0">
                  <a:moveTo>
                    <a:pt x="3844" y="590"/>
                  </a:moveTo>
                  <a:lnTo>
                    <a:pt x="5600" y="2029"/>
                  </a:lnTo>
                  <a:lnTo>
                    <a:pt x="7021" y="4805"/>
                  </a:lnTo>
                  <a:lnTo>
                    <a:pt x="6790" y="5057"/>
                  </a:lnTo>
                  <a:lnTo>
                    <a:pt x="5516" y="3531"/>
                  </a:lnTo>
                  <a:cubicBezTo>
                    <a:pt x="5463" y="3465"/>
                    <a:pt x="5383" y="3427"/>
                    <a:pt x="5298" y="3427"/>
                  </a:cubicBezTo>
                  <a:cubicBezTo>
                    <a:pt x="5286" y="3427"/>
                    <a:pt x="5274" y="3428"/>
                    <a:pt x="5261" y="3430"/>
                  </a:cubicBezTo>
                  <a:cubicBezTo>
                    <a:pt x="5165" y="3441"/>
                    <a:pt x="5082" y="3502"/>
                    <a:pt x="5040" y="3589"/>
                  </a:cubicBezTo>
                  <a:lnTo>
                    <a:pt x="4557" y="4576"/>
                  </a:lnTo>
                  <a:cubicBezTo>
                    <a:pt x="4536" y="4619"/>
                    <a:pt x="4526" y="4667"/>
                    <a:pt x="4528" y="4714"/>
                  </a:cubicBezTo>
                  <a:lnTo>
                    <a:pt x="4795" y="10695"/>
                  </a:lnTo>
                  <a:lnTo>
                    <a:pt x="4246" y="10812"/>
                  </a:lnTo>
                  <a:lnTo>
                    <a:pt x="3702" y="8986"/>
                  </a:lnTo>
                  <a:cubicBezTo>
                    <a:pt x="3677" y="8901"/>
                    <a:pt x="3616" y="8834"/>
                    <a:pt x="3535" y="8801"/>
                  </a:cubicBezTo>
                  <a:lnTo>
                    <a:pt x="2664" y="8451"/>
                  </a:lnTo>
                  <a:lnTo>
                    <a:pt x="1823" y="6407"/>
                  </a:lnTo>
                  <a:cubicBezTo>
                    <a:pt x="1811" y="6381"/>
                    <a:pt x="1797" y="6357"/>
                    <a:pt x="1779" y="6335"/>
                  </a:cubicBezTo>
                  <a:cubicBezTo>
                    <a:pt x="1551" y="6057"/>
                    <a:pt x="927" y="5282"/>
                    <a:pt x="787" y="5031"/>
                  </a:cubicBezTo>
                  <a:cubicBezTo>
                    <a:pt x="690" y="4779"/>
                    <a:pt x="607" y="2880"/>
                    <a:pt x="579" y="1103"/>
                  </a:cubicBezTo>
                  <a:lnTo>
                    <a:pt x="3844" y="590"/>
                  </a:lnTo>
                  <a:close/>
                  <a:moveTo>
                    <a:pt x="3925" y="1"/>
                  </a:moveTo>
                  <a:cubicBezTo>
                    <a:pt x="3910" y="1"/>
                    <a:pt x="3896" y="2"/>
                    <a:pt x="3881" y="4"/>
                  </a:cubicBezTo>
                  <a:lnTo>
                    <a:pt x="244" y="573"/>
                  </a:lnTo>
                  <a:cubicBezTo>
                    <a:pt x="103" y="596"/>
                    <a:pt x="1" y="718"/>
                    <a:pt x="3" y="860"/>
                  </a:cubicBezTo>
                  <a:cubicBezTo>
                    <a:pt x="22" y="2365"/>
                    <a:pt x="84" y="4942"/>
                    <a:pt x="281" y="5296"/>
                  </a:cubicBezTo>
                  <a:cubicBezTo>
                    <a:pt x="466" y="5627"/>
                    <a:pt x="1146" y="6466"/>
                    <a:pt x="1309" y="6665"/>
                  </a:cubicBezTo>
                  <a:lnTo>
                    <a:pt x="2181" y="8780"/>
                  </a:lnTo>
                  <a:cubicBezTo>
                    <a:pt x="2209" y="8852"/>
                    <a:pt x="2266" y="8909"/>
                    <a:pt x="2338" y="8937"/>
                  </a:cubicBezTo>
                  <a:lnTo>
                    <a:pt x="3193" y="9280"/>
                  </a:lnTo>
                  <a:lnTo>
                    <a:pt x="3774" y="11228"/>
                  </a:lnTo>
                  <a:cubicBezTo>
                    <a:pt x="3809" y="11349"/>
                    <a:pt x="3921" y="11432"/>
                    <a:pt x="4048" y="11432"/>
                  </a:cubicBezTo>
                  <a:cubicBezTo>
                    <a:pt x="4068" y="11432"/>
                    <a:pt x="4087" y="11431"/>
                    <a:pt x="4108" y="11426"/>
                  </a:cubicBezTo>
                  <a:lnTo>
                    <a:pt x="5151" y="11204"/>
                  </a:lnTo>
                  <a:cubicBezTo>
                    <a:pt x="5288" y="11174"/>
                    <a:pt x="5383" y="11050"/>
                    <a:pt x="5378" y="10910"/>
                  </a:cubicBezTo>
                  <a:lnTo>
                    <a:pt x="5103" y="4761"/>
                  </a:lnTo>
                  <a:lnTo>
                    <a:pt x="5359" y="4236"/>
                  </a:lnTo>
                  <a:lnTo>
                    <a:pt x="6561" y="5675"/>
                  </a:lnTo>
                  <a:cubicBezTo>
                    <a:pt x="6613" y="5739"/>
                    <a:pt x="6690" y="5776"/>
                    <a:pt x="6774" y="5778"/>
                  </a:cubicBezTo>
                  <a:cubicBezTo>
                    <a:pt x="6775" y="5778"/>
                    <a:pt x="6777" y="5778"/>
                    <a:pt x="6778" y="5778"/>
                  </a:cubicBezTo>
                  <a:cubicBezTo>
                    <a:pt x="6859" y="5778"/>
                    <a:pt x="6936" y="5743"/>
                    <a:pt x="6992" y="5684"/>
                  </a:cubicBezTo>
                  <a:lnTo>
                    <a:pt x="7577" y="5043"/>
                  </a:lnTo>
                  <a:cubicBezTo>
                    <a:pt x="7658" y="4956"/>
                    <a:pt x="7675" y="4827"/>
                    <a:pt x="7621" y="4720"/>
                  </a:cubicBezTo>
                  <a:lnTo>
                    <a:pt x="6082" y="1716"/>
                  </a:lnTo>
                  <a:cubicBezTo>
                    <a:pt x="6064" y="1681"/>
                    <a:pt x="6038" y="1650"/>
                    <a:pt x="6009" y="1625"/>
                  </a:cubicBezTo>
                  <a:lnTo>
                    <a:pt x="4107" y="66"/>
                  </a:lnTo>
                  <a:cubicBezTo>
                    <a:pt x="4054" y="24"/>
                    <a:pt x="3990" y="1"/>
                    <a:pt x="3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838;p64">
              <a:extLst>
                <a:ext uri="{FF2B5EF4-FFF2-40B4-BE49-F238E27FC236}">
                  <a16:creationId xmlns:a16="http://schemas.microsoft.com/office/drawing/2014/main" id="{92970647-CB1A-45DD-AA1A-12F0D4A3DA17}"/>
                </a:ext>
              </a:extLst>
            </p:cNvPr>
            <p:cNvSpPr/>
            <p:nvPr/>
          </p:nvSpPr>
          <p:spPr>
            <a:xfrm>
              <a:off x="1066425" y="3656550"/>
              <a:ext cx="5525" cy="74425"/>
            </a:xfrm>
            <a:custGeom>
              <a:avLst/>
              <a:gdLst/>
              <a:ahLst/>
              <a:cxnLst/>
              <a:rect l="l" t="t" r="r" b="b"/>
              <a:pathLst>
                <a:path w="221" h="2977" extrusionOk="0">
                  <a:moveTo>
                    <a:pt x="220" y="2976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839;p64">
              <a:extLst>
                <a:ext uri="{FF2B5EF4-FFF2-40B4-BE49-F238E27FC236}">
                  <a16:creationId xmlns:a16="http://schemas.microsoft.com/office/drawing/2014/main" id="{30E272F4-BB04-4284-965A-52F75AF51027}"/>
                </a:ext>
              </a:extLst>
            </p:cNvPr>
            <p:cNvSpPr/>
            <p:nvPr/>
          </p:nvSpPr>
          <p:spPr>
            <a:xfrm>
              <a:off x="1058975" y="3649400"/>
              <a:ext cx="20400" cy="88750"/>
            </a:xfrm>
            <a:custGeom>
              <a:avLst/>
              <a:gdLst/>
              <a:ahLst/>
              <a:cxnLst/>
              <a:rect l="l" t="t" r="r" b="b"/>
              <a:pathLst>
                <a:path w="816" h="3550" extrusionOk="0">
                  <a:moveTo>
                    <a:pt x="303" y="1"/>
                  </a:moveTo>
                  <a:cubicBezTo>
                    <a:pt x="294" y="1"/>
                    <a:pt x="286" y="1"/>
                    <a:pt x="278" y="2"/>
                  </a:cubicBezTo>
                  <a:cubicBezTo>
                    <a:pt x="120" y="13"/>
                    <a:pt x="1" y="152"/>
                    <a:pt x="12" y="310"/>
                  </a:cubicBezTo>
                  <a:lnTo>
                    <a:pt x="234" y="3284"/>
                  </a:lnTo>
                  <a:cubicBezTo>
                    <a:pt x="246" y="3433"/>
                    <a:pt x="370" y="3548"/>
                    <a:pt x="518" y="3549"/>
                  </a:cubicBezTo>
                  <a:lnTo>
                    <a:pt x="540" y="3549"/>
                  </a:lnTo>
                  <a:cubicBezTo>
                    <a:pt x="698" y="3537"/>
                    <a:pt x="816" y="3399"/>
                    <a:pt x="804" y="3242"/>
                  </a:cubicBezTo>
                  <a:lnTo>
                    <a:pt x="584" y="266"/>
                  </a:lnTo>
                  <a:cubicBezTo>
                    <a:pt x="574" y="117"/>
                    <a:pt x="45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840;p64">
              <a:extLst>
                <a:ext uri="{FF2B5EF4-FFF2-40B4-BE49-F238E27FC236}">
                  <a16:creationId xmlns:a16="http://schemas.microsoft.com/office/drawing/2014/main" id="{A36ED5DD-3EA9-4D07-B256-E6FBD9D0A6B7}"/>
                </a:ext>
              </a:extLst>
            </p:cNvPr>
            <p:cNvSpPr/>
            <p:nvPr/>
          </p:nvSpPr>
          <p:spPr>
            <a:xfrm>
              <a:off x="1035550" y="3653575"/>
              <a:ext cx="11825" cy="67525"/>
            </a:xfrm>
            <a:custGeom>
              <a:avLst/>
              <a:gdLst/>
              <a:ahLst/>
              <a:cxnLst/>
              <a:rect l="l" t="t" r="r" b="b"/>
              <a:pathLst>
                <a:path w="473" h="2701" extrusionOk="0">
                  <a:moveTo>
                    <a:pt x="473" y="2701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841;p64">
              <a:extLst>
                <a:ext uri="{FF2B5EF4-FFF2-40B4-BE49-F238E27FC236}">
                  <a16:creationId xmlns:a16="http://schemas.microsoft.com/office/drawing/2014/main" id="{B033ABA5-27B1-4775-8CBB-51D84ED2AC2A}"/>
                </a:ext>
              </a:extLst>
            </p:cNvPr>
            <p:cNvSpPr/>
            <p:nvPr/>
          </p:nvSpPr>
          <p:spPr>
            <a:xfrm>
              <a:off x="1027800" y="3646375"/>
              <a:ext cx="27300" cy="81875"/>
            </a:xfrm>
            <a:custGeom>
              <a:avLst/>
              <a:gdLst/>
              <a:ahLst/>
              <a:cxnLst/>
              <a:rect l="l" t="t" r="r" b="b"/>
              <a:pathLst>
                <a:path w="1092" h="3275" extrusionOk="0">
                  <a:moveTo>
                    <a:pt x="315" y="1"/>
                  </a:moveTo>
                  <a:cubicBezTo>
                    <a:pt x="297" y="1"/>
                    <a:pt x="279" y="3"/>
                    <a:pt x="261" y="6"/>
                  </a:cubicBezTo>
                  <a:cubicBezTo>
                    <a:pt x="106" y="33"/>
                    <a:pt x="1" y="181"/>
                    <a:pt x="28" y="337"/>
                  </a:cubicBezTo>
                  <a:lnTo>
                    <a:pt x="501" y="3037"/>
                  </a:lnTo>
                  <a:cubicBezTo>
                    <a:pt x="525" y="3174"/>
                    <a:pt x="643" y="3274"/>
                    <a:pt x="783" y="3274"/>
                  </a:cubicBezTo>
                  <a:cubicBezTo>
                    <a:pt x="799" y="3274"/>
                    <a:pt x="816" y="3273"/>
                    <a:pt x="831" y="3270"/>
                  </a:cubicBezTo>
                  <a:cubicBezTo>
                    <a:pt x="988" y="3244"/>
                    <a:pt x="1091" y="3095"/>
                    <a:pt x="1064" y="2940"/>
                  </a:cubicBezTo>
                  <a:lnTo>
                    <a:pt x="592" y="238"/>
                  </a:lnTo>
                  <a:cubicBezTo>
                    <a:pt x="569" y="102"/>
                    <a:pt x="44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842;p64">
              <a:extLst>
                <a:ext uri="{FF2B5EF4-FFF2-40B4-BE49-F238E27FC236}">
                  <a16:creationId xmlns:a16="http://schemas.microsoft.com/office/drawing/2014/main" id="{08DE6FD2-2DDE-4278-9BF6-16C40297CEB2}"/>
                </a:ext>
              </a:extLst>
            </p:cNvPr>
            <p:cNvSpPr/>
            <p:nvPr/>
          </p:nvSpPr>
          <p:spPr>
            <a:xfrm>
              <a:off x="1019125" y="3630150"/>
              <a:ext cx="6075" cy="37050"/>
            </a:xfrm>
            <a:custGeom>
              <a:avLst/>
              <a:gdLst/>
              <a:ahLst/>
              <a:cxnLst/>
              <a:rect l="l" t="t" r="r" b="b"/>
              <a:pathLst>
                <a:path w="243" h="1482" extrusionOk="0">
                  <a:moveTo>
                    <a:pt x="243" y="1482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843;p64">
              <a:extLst>
                <a:ext uri="{FF2B5EF4-FFF2-40B4-BE49-F238E27FC236}">
                  <a16:creationId xmlns:a16="http://schemas.microsoft.com/office/drawing/2014/main" id="{E3D7CE67-54A1-46E6-84FA-4275028BC8BE}"/>
                </a:ext>
              </a:extLst>
            </p:cNvPr>
            <p:cNvSpPr/>
            <p:nvPr/>
          </p:nvSpPr>
          <p:spPr>
            <a:xfrm>
              <a:off x="1011525" y="3623150"/>
              <a:ext cx="21375" cy="51200"/>
            </a:xfrm>
            <a:custGeom>
              <a:avLst/>
              <a:gdLst/>
              <a:ahLst/>
              <a:cxnLst/>
              <a:rect l="l" t="t" r="r" b="b"/>
              <a:pathLst>
                <a:path w="855" h="2048" extrusionOk="0">
                  <a:moveTo>
                    <a:pt x="305" y="0"/>
                  </a:moveTo>
                  <a:cubicBezTo>
                    <a:pt x="290" y="0"/>
                    <a:pt x="275" y="1"/>
                    <a:pt x="260" y="4"/>
                  </a:cubicBezTo>
                  <a:cubicBezTo>
                    <a:pt x="107" y="29"/>
                    <a:pt x="1" y="171"/>
                    <a:pt x="23" y="327"/>
                  </a:cubicBezTo>
                  <a:lnTo>
                    <a:pt x="265" y="1808"/>
                  </a:lnTo>
                  <a:cubicBezTo>
                    <a:pt x="287" y="1946"/>
                    <a:pt x="406" y="2048"/>
                    <a:pt x="547" y="2048"/>
                  </a:cubicBezTo>
                  <a:cubicBezTo>
                    <a:pt x="562" y="2048"/>
                    <a:pt x="577" y="2046"/>
                    <a:pt x="593" y="2044"/>
                  </a:cubicBezTo>
                  <a:cubicBezTo>
                    <a:pt x="749" y="2018"/>
                    <a:pt x="854" y="1872"/>
                    <a:pt x="829" y="1716"/>
                  </a:cubicBezTo>
                  <a:lnTo>
                    <a:pt x="588" y="234"/>
                  </a:lnTo>
                  <a:cubicBezTo>
                    <a:pt x="562" y="97"/>
                    <a:pt x="441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844;p64">
              <a:extLst>
                <a:ext uri="{FF2B5EF4-FFF2-40B4-BE49-F238E27FC236}">
                  <a16:creationId xmlns:a16="http://schemas.microsoft.com/office/drawing/2014/main" id="{1583A62C-4776-4CC8-B39C-08E99D4D2AE7}"/>
                </a:ext>
              </a:extLst>
            </p:cNvPr>
            <p:cNvSpPr/>
            <p:nvPr/>
          </p:nvSpPr>
          <p:spPr>
            <a:xfrm>
              <a:off x="2384550" y="3570950"/>
              <a:ext cx="149000" cy="130800"/>
            </a:xfrm>
            <a:custGeom>
              <a:avLst/>
              <a:gdLst/>
              <a:ahLst/>
              <a:cxnLst/>
              <a:rect l="l" t="t" r="r" b="b"/>
              <a:pathLst>
                <a:path w="5960" h="5232" extrusionOk="0">
                  <a:moveTo>
                    <a:pt x="4049" y="0"/>
                  </a:moveTo>
                  <a:lnTo>
                    <a:pt x="1101" y="236"/>
                  </a:lnTo>
                  <a:lnTo>
                    <a:pt x="0" y="2930"/>
                  </a:lnTo>
                  <a:lnTo>
                    <a:pt x="1525" y="4116"/>
                  </a:lnTo>
                  <a:lnTo>
                    <a:pt x="4897" y="5231"/>
                  </a:lnTo>
                  <a:lnTo>
                    <a:pt x="5960" y="1496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845;p64">
              <a:extLst>
                <a:ext uri="{FF2B5EF4-FFF2-40B4-BE49-F238E27FC236}">
                  <a16:creationId xmlns:a16="http://schemas.microsoft.com/office/drawing/2014/main" id="{58C9F386-D62D-4AEF-93EC-30C1CAEAA59C}"/>
                </a:ext>
              </a:extLst>
            </p:cNvPr>
            <p:cNvSpPr/>
            <p:nvPr/>
          </p:nvSpPr>
          <p:spPr>
            <a:xfrm>
              <a:off x="2376725" y="3563800"/>
              <a:ext cx="164525" cy="145100"/>
            </a:xfrm>
            <a:custGeom>
              <a:avLst/>
              <a:gdLst/>
              <a:ahLst/>
              <a:cxnLst/>
              <a:rect l="l" t="t" r="r" b="b"/>
              <a:pathLst>
                <a:path w="6581" h="5804" extrusionOk="0">
                  <a:moveTo>
                    <a:pt x="4273" y="581"/>
                  </a:moveTo>
                  <a:lnTo>
                    <a:pt x="5946" y="1888"/>
                  </a:lnTo>
                  <a:lnTo>
                    <a:pt x="5018" y="5151"/>
                  </a:lnTo>
                  <a:lnTo>
                    <a:pt x="1974" y="4146"/>
                  </a:lnTo>
                  <a:lnTo>
                    <a:pt x="661" y="3122"/>
                  </a:lnTo>
                  <a:lnTo>
                    <a:pt x="1613" y="792"/>
                  </a:lnTo>
                  <a:lnTo>
                    <a:pt x="4273" y="581"/>
                  </a:lnTo>
                  <a:close/>
                  <a:moveTo>
                    <a:pt x="4361" y="1"/>
                  </a:moveTo>
                  <a:cubicBezTo>
                    <a:pt x="4354" y="1"/>
                    <a:pt x="4347" y="1"/>
                    <a:pt x="4340" y="2"/>
                  </a:cubicBezTo>
                  <a:lnTo>
                    <a:pt x="1392" y="236"/>
                  </a:lnTo>
                  <a:cubicBezTo>
                    <a:pt x="1285" y="245"/>
                    <a:pt x="1190" y="313"/>
                    <a:pt x="1149" y="413"/>
                  </a:cubicBezTo>
                  <a:lnTo>
                    <a:pt x="49" y="3107"/>
                  </a:lnTo>
                  <a:cubicBezTo>
                    <a:pt x="1" y="3226"/>
                    <a:pt x="36" y="3362"/>
                    <a:pt x="138" y="3441"/>
                  </a:cubicBezTo>
                  <a:lnTo>
                    <a:pt x="1661" y="4628"/>
                  </a:lnTo>
                  <a:cubicBezTo>
                    <a:pt x="1687" y="4649"/>
                    <a:pt x="1717" y="4664"/>
                    <a:pt x="1749" y="4673"/>
                  </a:cubicBezTo>
                  <a:lnTo>
                    <a:pt x="5120" y="5789"/>
                  </a:lnTo>
                  <a:cubicBezTo>
                    <a:pt x="5150" y="5798"/>
                    <a:pt x="5181" y="5803"/>
                    <a:pt x="5210" y="5803"/>
                  </a:cubicBezTo>
                  <a:lnTo>
                    <a:pt x="5211" y="5803"/>
                  </a:lnTo>
                  <a:cubicBezTo>
                    <a:pt x="5338" y="5803"/>
                    <a:pt x="5451" y="5719"/>
                    <a:pt x="5486" y="5596"/>
                  </a:cubicBezTo>
                  <a:lnTo>
                    <a:pt x="6548" y="1860"/>
                  </a:lnTo>
                  <a:cubicBezTo>
                    <a:pt x="6580" y="1748"/>
                    <a:pt x="6540" y="1628"/>
                    <a:pt x="6449" y="1556"/>
                  </a:cubicBezTo>
                  <a:lnTo>
                    <a:pt x="4539" y="62"/>
                  </a:lnTo>
                  <a:cubicBezTo>
                    <a:pt x="4488" y="21"/>
                    <a:pt x="4425" y="1"/>
                    <a:pt x="4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846;p64">
              <a:extLst>
                <a:ext uri="{FF2B5EF4-FFF2-40B4-BE49-F238E27FC236}">
                  <a16:creationId xmlns:a16="http://schemas.microsoft.com/office/drawing/2014/main" id="{2D9776F9-6B75-42E0-A413-8F9471C4A1A6}"/>
                </a:ext>
              </a:extLst>
            </p:cNvPr>
            <p:cNvSpPr/>
            <p:nvPr/>
          </p:nvSpPr>
          <p:spPr>
            <a:xfrm>
              <a:off x="2502950" y="360122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5" y="0"/>
                  </a:moveTo>
                  <a:lnTo>
                    <a:pt x="1" y="1188"/>
                  </a:lnTo>
                  <a:lnTo>
                    <a:pt x="2852" y="2544"/>
                  </a:lnTo>
                  <a:lnTo>
                    <a:pt x="3418" y="1356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847;p64">
              <a:extLst>
                <a:ext uri="{FF2B5EF4-FFF2-40B4-BE49-F238E27FC236}">
                  <a16:creationId xmlns:a16="http://schemas.microsoft.com/office/drawing/2014/main" id="{AABCA938-1D72-4CE6-8052-CDF52460B747}"/>
                </a:ext>
              </a:extLst>
            </p:cNvPr>
            <p:cNvSpPr/>
            <p:nvPr/>
          </p:nvSpPr>
          <p:spPr>
            <a:xfrm>
              <a:off x="2494725" y="359407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8" y="667"/>
                  </a:moveTo>
                  <a:lnTo>
                    <a:pt x="3363" y="1778"/>
                  </a:lnTo>
                  <a:lnTo>
                    <a:pt x="3044" y="2449"/>
                  </a:lnTo>
                  <a:lnTo>
                    <a:pt x="709" y="1340"/>
                  </a:lnTo>
                  <a:lnTo>
                    <a:pt x="1028" y="667"/>
                  </a:lnTo>
                  <a:close/>
                  <a:moveTo>
                    <a:pt x="892" y="1"/>
                  </a:moveTo>
                  <a:cubicBezTo>
                    <a:pt x="785" y="1"/>
                    <a:pt x="683" y="61"/>
                    <a:pt x="634" y="163"/>
                  </a:cubicBezTo>
                  <a:lnTo>
                    <a:pt x="68" y="1351"/>
                  </a:lnTo>
                  <a:cubicBezTo>
                    <a:pt x="1" y="1495"/>
                    <a:pt x="62" y="1665"/>
                    <a:pt x="204" y="1733"/>
                  </a:cubicBezTo>
                  <a:lnTo>
                    <a:pt x="3057" y="3089"/>
                  </a:lnTo>
                  <a:cubicBezTo>
                    <a:pt x="3094" y="3108"/>
                    <a:pt x="3137" y="3117"/>
                    <a:pt x="3180" y="3117"/>
                  </a:cubicBezTo>
                  <a:cubicBezTo>
                    <a:pt x="3212" y="3117"/>
                    <a:pt x="3244" y="3112"/>
                    <a:pt x="3275" y="3100"/>
                  </a:cubicBezTo>
                  <a:cubicBezTo>
                    <a:pt x="3347" y="3075"/>
                    <a:pt x="3406" y="3022"/>
                    <a:pt x="3438" y="2954"/>
                  </a:cubicBezTo>
                  <a:lnTo>
                    <a:pt x="4002" y="1765"/>
                  </a:lnTo>
                  <a:cubicBezTo>
                    <a:pt x="4070" y="1623"/>
                    <a:pt x="4009" y="1452"/>
                    <a:pt x="3867" y="1384"/>
                  </a:cubicBezTo>
                  <a:lnTo>
                    <a:pt x="1016" y="29"/>
                  </a:lnTo>
                  <a:cubicBezTo>
                    <a:pt x="976" y="10"/>
                    <a:pt x="93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848;p64">
              <a:extLst>
                <a:ext uri="{FF2B5EF4-FFF2-40B4-BE49-F238E27FC236}">
                  <a16:creationId xmlns:a16="http://schemas.microsoft.com/office/drawing/2014/main" id="{76F400AC-FBC7-4E1D-A480-F15E2EE34D22}"/>
                </a:ext>
              </a:extLst>
            </p:cNvPr>
            <p:cNvSpPr/>
            <p:nvPr/>
          </p:nvSpPr>
          <p:spPr>
            <a:xfrm>
              <a:off x="2486750" y="3630475"/>
              <a:ext cx="85475" cy="63650"/>
            </a:xfrm>
            <a:custGeom>
              <a:avLst/>
              <a:gdLst/>
              <a:ahLst/>
              <a:cxnLst/>
              <a:rect l="l" t="t" r="r" b="b"/>
              <a:pathLst>
                <a:path w="3419" h="2546" extrusionOk="0">
                  <a:moveTo>
                    <a:pt x="566" y="0"/>
                  </a:moveTo>
                  <a:lnTo>
                    <a:pt x="0" y="1190"/>
                  </a:lnTo>
                  <a:lnTo>
                    <a:pt x="2853" y="2545"/>
                  </a:lnTo>
                  <a:lnTo>
                    <a:pt x="3418" y="1357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849;p64">
              <a:extLst>
                <a:ext uri="{FF2B5EF4-FFF2-40B4-BE49-F238E27FC236}">
                  <a16:creationId xmlns:a16="http://schemas.microsoft.com/office/drawing/2014/main" id="{AFD1FD67-3903-4B32-8A26-B3AC1B2D58BD}"/>
                </a:ext>
              </a:extLst>
            </p:cNvPr>
            <p:cNvSpPr/>
            <p:nvPr/>
          </p:nvSpPr>
          <p:spPr>
            <a:xfrm>
              <a:off x="2478475" y="3623325"/>
              <a:ext cx="101800" cy="77950"/>
            </a:xfrm>
            <a:custGeom>
              <a:avLst/>
              <a:gdLst/>
              <a:ahLst/>
              <a:cxnLst/>
              <a:rect l="l" t="t" r="r" b="b"/>
              <a:pathLst>
                <a:path w="4072" h="3118" extrusionOk="0">
                  <a:moveTo>
                    <a:pt x="1029" y="668"/>
                  </a:moveTo>
                  <a:lnTo>
                    <a:pt x="3364" y="1778"/>
                  </a:lnTo>
                  <a:lnTo>
                    <a:pt x="3045" y="2451"/>
                  </a:lnTo>
                  <a:lnTo>
                    <a:pt x="708" y="1340"/>
                  </a:lnTo>
                  <a:lnTo>
                    <a:pt x="1029" y="668"/>
                  </a:lnTo>
                  <a:close/>
                  <a:moveTo>
                    <a:pt x="893" y="1"/>
                  </a:moveTo>
                  <a:cubicBezTo>
                    <a:pt x="786" y="1"/>
                    <a:pt x="684" y="61"/>
                    <a:pt x="634" y="164"/>
                  </a:cubicBezTo>
                  <a:lnTo>
                    <a:pt x="70" y="1353"/>
                  </a:lnTo>
                  <a:cubicBezTo>
                    <a:pt x="1" y="1495"/>
                    <a:pt x="62" y="1666"/>
                    <a:pt x="205" y="1734"/>
                  </a:cubicBezTo>
                  <a:lnTo>
                    <a:pt x="3056" y="3089"/>
                  </a:lnTo>
                  <a:cubicBezTo>
                    <a:pt x="3095" y="3108"/>
                    <a:pt x="3137" y="3117"/>
                    <a:pt x="3179" y="3117"/>
                  </a:cubicBezTo>
                  <a:cubicBezTo>
                    <a:pt x="3289" y="3117"/>
                    <a:pt x="3391" y="3053"/>
                    <a:pt x="3438" y="2954"/>
                  </a:cubicBezTo>
                  <a:lnTo>
                    <a:pt x="4003" y="1766"/>
                  </a:lnTo>
                  <a:cubicBezTo>
                    <a:pt x="4071" y="1623"/>
                    <a:pt x="4010" y="1452"/>
                    <a:pt x="3867" y="1385"/>
                  </a:cubicBezTo>
                  <a:lnTo>
                    <a:pt x="1016" y="29"/>
                  </a:lnTo>
                  <a:cubicBezTo>
                    <a:pt x="976" y="10"/>
                    <a:pt x="934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850;p64">
              <a:extLst>
                <a:ext uri="{FF2B5EF4-FFF2-40B4-BE49-F238E27FC236}">
                  <a16:creationId xmlns:a16="http://schemas.microsoft.com/office/drawing/2014/main" id="{33072FE0-0633-4832-8F00-B3CE088B588A}"/>
                </a:ext>
              </a:extLst>
            </p:cNvPr>
            <p:cNvSpPr/>
            <p:nvPr/>
          </p:nvSpPr>
          <p:spPr>
            <a:xfrm>
              <a:off x="2459100" y="365147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6" y="1"/>
                  </a:moveTo>
                  <a:lnTo>
                    <a:pt x="0" y="1189"/>
                  </a:lnTo>
                  <a:lnTo>
                    <a:pt x="2852" y="2545"/>
                  </a:lnTo>
                  <a:lnTo>
                    <a:pt x="3417" y="1357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851;p64">
              <a:extLst>
                <a:ext uri="{FF2B5EF4-FFF2-40B4-BE49-F238E27FC236}">
                  <a16:creationId xmlns:a16="http://schemas.microsoft.com/office/drawing/2014/main" id="{CF9422D1-0888-4445-BC54-295738242537}"/>
                </a:ext>
              </a:extLst>
            </p:cNvPr>
            <p:cNvSpPr/>
            <p:nvPr/>
          </p:nvSpPr>
          <p:spPr>
            <a:xfrm>
              <a:off x="2450900" y="364432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7" y="668"/>
                  </a:moveTo>
                  <a:lnTo>
                    <a:pt x="3362" y="1779"/>
                  </a:lnTo>
                  <a:lnTo>
                    <a:pt x="3043" y="2450"/>
                  </a:lnTo>
                  <a:lnTo>
                    <a:pt x="708" y="1339"/>
                  </a:lnTo>
                  <a:lnTo>
                    <a:pt x="1027" y="668"/>
                  </a:lnTo>
                  <a:close/>
                  <a:moveTo>
                    <a:pt x="893" y="0"/>
                  </a:moveTo>
                  <a:cubicBezTo>
                    <a:pt x="785" y="0"/>
                    <a:pt x="683" y="61"/>
                    <a:pt x="633" y="164"/>
                  </a:cubicBezTo>
                  <a:lnTo>
                    <a:pt x="68" y="1352"/>
                  </a:lnTo>
                  <a:cubicBezTo>
                    <a:pt x="0" y="1494"/>
                    <a:pt x="61" y="1666"/>
                    <a:pt x="204" y="1734"/>
                  </a:cubicBezTo>
                  <a:lnTo>
                    <a:pt x="3056" y="3090"/>
                  </a:lnTo>
                  <a:cubicBezTo>
                    <a:pt x="3094" y="3108"/>
                    <a:pt x="3136" y="3118"/>
                    <a:pt x="3179" y="3118"/>
                  </a:cubicBezTo>
                  <a:cubicBezTo>
                    <a:pt x="3211" y="3118"/>
                    <a:pt x="3244" y="3112"/>
                    <a:pt x="3275" y="3101"/>
                  </a:cubicBezTo>
                  <a:cubicBezTo>
                    <a:pt x="3345" y="3076"/>
                    <a:pt x="3404" y="3023"/>
                    <a:pt x="3436" y="2954"/>
                  </a:cubicBezTo>
                  <a:lnTo>
                    <a:pt x="4001" y="1766"/>
                  </a:lnTo>
                  <a:cubicBezTo>
                    <a:pt x="4069" y="1622"/>
                    <a:pt x="4009" y="1452"/>
                    <a:pt x="3867" y="1384"/>
                  </a:cubicBezTo>
                  <a:lnTo>
                    <a:pt x="1015" y="28"/>
                  </a:lnTo>
                  <a:cubicBezTo>
                    <a:pt x="976" y="9"/>
                    <a:pt x="934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852;p64">
              <a:extLst>
                <a:ext uri="{FF2B5EF4-FFF2-40B4-BE49-F238E27FC236}">
                  <a16:creationId xmlns:a16="http://schemas.microsoft.com/office/drawing/2014/main" id="{89C0566D-4E63-4A43-A1F1-A9E251DFD933}"/>
                </a:ext>
              </a:extLst>
            </p:cNvPr>
            <p:cNvSpPr/>
            <p:nvPr/>
          </p:nvSpPr>
          <p:spPr>
            <a:xfrm>
              <a:off x="2456725" y="3682875"/>
              <a:ext cx="64725" cy="48800"/>
            </a:xfrm>
            <a:custGeom>
              <a:avLst/>
              <a:gdLst/>
              <a:ahLst/>
              <a:cxnLst/>
              <a:rect l="l" t="t" r="r" b="b"/>
              <a:pathLst>
                <a:path w="2589" h="1952" extrusionOk="0">
                  <a:moveTo>
                    <a:pt x="444" y="1"/>
                  </a:moveTo>
                  <a:lnTo>
                    <a:pt x="1" y="931"/>
                  </a:lnTo>
                  <a:lnTo>
                    <a:pt x="2145" y="1951"/>
                  </a:lnTo>
                  <a:lnTo>
                    <a:pt x="2588" y="102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853;p64">
              <a:extLst>
                <a:ext uri="{FF2B5EF4-FFF2-40B4-BE49-F238E27FC236}">
                  <a16:creationId xmlns:a16="http://schemas.microsoft.com/office/drawing/2014/main" id="{5442C866-CBF4-4426-A1DE-0859F271C82F}"/>
                </a:ext>
              </a:extLst>
            </p:cNvPr>
            <p:cNvSpPr/>
            <p:nvPr/>
          </p:nvSpPr>
          <p:spPr>
            <a:xfrm>
              <a:off x="2448525" y="3675750"/>
              <a:ext cx="81025" cy="63100"/>
            </a:xfrm>
            <a:custGeom>
              <a:avLst/>
              <a:gdLst/>
              <a:ahLst/>
              <a:cxnLst/>
              <a:rect l="l" t="t" r="r" b="b"/>
              <a:pathLst>
                <a:path w="3241" h="2524" extrusionOk="0">
                  <a:moveTo>
                    <a:pt x="905" y="667"/>
                  </a:moveTo>
                  <a:lnTo>
                    <a:pt x="2533" y="1441"/>
                  </a:lnTo>
                  <a:lnTo>
                    <a:pt x="2337" y="1855"/>
                  </a:lnTo>
                  <a:lnTo>
                    <a:pt x="708" y="1082"/>
                  </a:lnTo>
                  <a:lnTo>
                    <a:pt x="905" y="667"/>
                  </a:lnTo>
                  <a:close/>
                  <a:moveTo>
                    <a:pt x="769" y="0"/>
                  </a:moveTo>
                  <a:cubicBezTo>
                    <a:pt x="662" y="0"/>
                    <a:pt x="560" y="60"/>
                    <a:pt x="511" y="163"/>
                  </a:cubicBezTo>
                  <a:lnTo>
                    <a:pt x="68" y="1095"/>
                  </a:lnTo>
                  <a:cubicBezTo>
                    <a:pt x="1" y="1237"/>
                    <a:pt x="61" y="1407"/>
                    <a:pt x="204" y="1475"/>
                  </a:cubicBezTo>
                  <a:lnTo>
                    <a:pt x="2348" y="2495"/>
                  </a:lnTo>
                  <a:cubicBezTo>
                    <a:pt x="2387" y="2513"/>
                    <a:pt x="2428" y="2522"/>
                    <a:pt x="2471" y="2524"/>
                  </a:cubicBezTo>
                  <a:cubicBezTo>
                    <a:pt x="2582" y="2522"/>
                    <a:pt x="2682" y="2459"/>
                    <a:pt x="2729" y="2359"/>
                  </a:cubicBezTo>
                  <a:lnTo>
                    <a:pt x="3172" y="1429"/>
                  </a:lnTo>
                  <a:cubicBezTo>
                    <a:pt x="3240" y="1286"/>
                    <a:pt x="3179" y="1115"/>
                    <a:pt x="3037" y="1047"/>
                  </a:cubicBezTo>
                  <a:lnTo>
                    <a:pt x="892" y="28"/>
                  </a:lnTo>
                  <a:cubicBezTo>
                    <a:pt x="853" y="9"/>
                    <a:pt x="811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854;p64">
              <a:extLst>
                <a:ext uri="{FF2B5EF4-FFF2-40B4-BE49-F238E27FC236}">
                  <a16:creationId xmlns:a16="http://schemas.microsoft.com/office/drawing/2014/main" id="{916B38FB-684D-4915-8390-0839182258A1}"/>
                </a:ext>
              </a:extLst>
            </p:cNvPr>
            <p:cNvSpPr/>
            <p:nvPr/>
          </p:nvSpPr>
          <p:spPr>
            <a:xfrm>
              <a:off x="2437900" y="3570950"/>
              <a:ext cx="108775" cy="117150"/>
            </a:xfrm>
            <a:custGeom>
              <a:avLst/>
              <a:gdLst/>
              <a:ahLst/>
              <a:cxnLst/>
              <a:rect l="l" t="t" r="r" b="b"/>
              <a:pathLst>
                <a:path w="4351" h="4686" extrusionOk="0">
                  <a:moveTo>
                    <a:pt x="1915" y="0"/>
                  </a:moveTo>
                  <a:lnTo>
                    <a:pt x="0" y="2370"/>
                  </a:lnTo>
                  <a:cubicBezTo>
                    <a:pt x="416" y="2654"/>
                    <a:pt x="902" y="2742"/>
                    <a:pt x="1342" y="2742"/>
                  </a:cubicBezTo>
                  <a:cubicBezTo>
                    <a:pt x="2050" y="2742"/>
                    <a:pt x="2641" y="2515"/>
                    <a:pt x="2641" y="2515"/>
                  </a:cubicBezTo>
                  <a:lnTo>
                    <a:pt x="2641" y="2515"/>
                  </a:lnTo>
                  <a:lnTo>
                    <a:pt x="2532" y="4013"/>
                  </a:lnTo>
                  <a:lnTo>
                    <a:pt x="3178" y="4686"/>
                  </a:lnTo>
                  <a:lnTo>
                    <a:pt x="4351" y="1471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855;p64">
              <a:extLst>
                <a:ext uri="{FF2B5EF4-FFF2-40B4-BE49-F238E27FC236}">
                  <a16:creationId xmlns:a16="http://schemas.microsoft.com/office/drawing/2014/main" id="{5F5D657E-087C-4686-A28C-99BE295B6D14}"/>
                </a:ext>
              </a:extLst>
            </p:cNvPr>
            <p:cNvSpPr/>
            <p:nvPr/>
          </p:nvSpPr>
          <p:spPr>
            <a:xfrm>
              <a:off x="2429625" y="3563800"/>
              <a:ext cx="124975" cy="131450"/>
            </a:xfrm>
            <a:custGeom>
              <a:avLst/>
              <a:gdLst/>
              <a:ahLst/>
              <a:cxnLst/>
              <a:rect l="l" t="t" r="r" b="b"/>
              <a:pathLst>
                <a:path w="4999" h="5258" extrusionOk="0">
                  <a:moveTo>
                    <a:pt x="2247" y="1"/>
                  </a:moveTo>
                  <a:cubicBezTo>
                    <a:pt x="2150" y="1"/>
                    <a:pt x="2055" y="50"/>
                    <a:pt x="2001" y="139"/>
                  </a:cubicBezTo>
                  <a:cubicBezTo>
                    <a:pt x="1919" y="273"/>
                    <a:pt x="1962" y="450"/>
                    <a:pt x="2098" y="531"/>
                  </a:cubicBezTo>
                  <a:lnTo>
                    <a:pt x="4333" y="1880"/>
                  </a:lnTo>
                  <a:lnTo>
                    <a:pt x="3398" y="4442"/>
                  </a:lnTo>
                  <a:lnTo>
                    <a:pt x="3159" y="4192"/>
                  </a:lnTo>
                  <a:lnTo>
                    <a:pt x="3258" y="2821"/>
                  </a:lnTo>
                  <a:cubicBezTo>
                    <a:pt x="3266" y="2724"/>
                    <a:pt x="3222" y="2629"/>
                    <a:pt x="3144" y="2571"/>
                  </a:cubicBezTo>
                  <a:cubicBezTo>
                    <a:pt x="3094" y="2533"/>
                    <a:pt x="3034" y="2514"/>
                    <a:pt x="2973" y="2514"/>
                  </a:cubicBezTo>
                  <a:cubicBezTo>
                    <a:pt x="2939" y="2514"/>
                    <a:pt x="2904" y="2520"/>
                    <a:pt x="2871" y="2533"/>
                  </a:cubicBezTo>
                  <a:cubicBezTo>
                    <a:pt x="2862" y="2536"/>
                    <a:pt x="2314" y="2740"/>
                    <a:pt x="1672" y="2740"/>
                  </a:cubicBezTo>
                  <a:cubicBezTo>
                    <a:pt x="1280" y="2740"/>
                    <a:pt x="853" y="2664"/>
                    <a:pt x="494" y="2419"/>
                  </a:cubicBezTo>
                  <a:cubicBezTo>
                    <a:pt x="443" y="2382"/>
                    <a:pt x="385" y="2365"/>
                    <a:pt x="327" y="2365"/>
                  </a:cubicBezTo>
                  <a:cubicBezTo>
                    <a:pt x="236" y="2365"/>
                    <a:pt x="146" y="2409"/>
                    <a:pt x="90" y="2490"/>
                  </a:cubicBezTo>
                  <a:cubicBezTo>
                    <a:pt x="0" y="2622"/>
                    <a:pt x="36" y="2804"/>
                    <a:pt x="171" y="2892"/>
                  </a:cubicBezTo>
                  <a:cubicBezTo>
                    <a:pt x="645" y="3215"/>
                    <a:pt x="1188" y="3314"/>
                    <a:pt x="1676" y="3314"/>
                  </a:cubicBezTo>
                  <a:cubicBezTo>
                    <a:pt x="2057" y="3314"/>
                    <a:pt x="2404" y="3254"/>
                    <a:pt x="2658" y="3193"/>
                  </a:cubicBezTo>
                  <a:lnTo>
                    <a:pt x="2658" y="3193"/>
                  </a:lnTo>
                  <a:lnTo>
                    <a:pt x="2580" y="4278"/>
                  </a:lnTo>
                  <a:cubicBezTo>
                    <a:pt x="2574" y="4358"/>
                    <a:pt x="2602" y="4438"/>
                    <a:pt x="2657" y="4496"/>
                  </a:cubicBezTo>
                  <a:lnTo>
                    <a:pt x="3302" y="5169"/>
                  </a:lnTo>
                  <a:cubicBezTo>
                    <a:pt x="3356" y="5225"/>
                    <a:pt x="3431" y="5257"/>
                    <a:pt x="3509" y="5257"/>
                  </a:cubicBezTo>
                  <a:cubicBezTo>
                    <a:pt x="3529" y="5257"/>
                    <a:pt x="3549" y="5256"/>
                    <a:pt x="3568" y="5252"/>
                  </a:cubicBezTo>
                  <a:cubicBezTo>
                    <a:pt x="3664" y="5232"/>
                    <a:pt x="3744" y="5162"/>
                    <a:pt x="3778" y="5070"/>
                  </a:cubicBezTo>
                  <a:lnTo>
                    <a:pt x="4951" y="1856"/>
                  </a:lnTo>
                  <a:cubicBezTo>
                    <a:pt x="4999" y="1728"/>
                    <a:pt x="4947" y="1584"/>
                    <a:pt x="4831" y="1514"/>
                  </a:cubicBezTo>
                  <a:lnTo>
                    <a:pt x="2393" y="41"/>
                  </a:lnTo>
                  <a:cubicBezTo>
                    <a:pt x="2347" y="14"/>
                    <a:pt x="2297" y="1"/>
                    <a:pt x="2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856;p64">
              <a:extLst>
                <a:ext uri="{FF2B5EF4-FFF2-40B4-BE49-F238E27FC236}">
                  <a16:creationId xmlns:a16="http://schemas.microsoft.com/office/drawing/2014/main" id="{9EB55168-7933-4588-829B-22F022779CBF}"/>
                </a:ext>
              </a:extLst>
            </p:cNvPr>
            <p:cNvSpPr/>
            <p:nvPr/>
          </p:nvSpPr>
          <p:spPr>
            <a:xfrm>
              <a:off x="1166800" y="4801025"/>
              <a:ext cx="327325" cy="176250"/>
            </a:xfrm>
            <a:custGeom>
              <a:avLst/>
              <a:gdLst/>
              <a:ahLst/>
              <a:cxnLst/>
              <a:rect l="l" t="t" r="r" b="b"/>
              <a:pathLst>
                <a:path w="13093" h="7050" extrusionOk="0">
                  <a:moveTo>
                    <a:pt x="2786" y="1"/>
                  </a:moveTo>
                  <a:lnTo>
                    <a:pt x="431" y="2919"/>
                  </a:lnTo>
                  <a:cubicBezTo>
                    <a:pt x="0" y="3452"/>
                    <a:pt x="153" y="4246"/>
                    <a:pt x="753" y="4578"/>
                  </a:cubicBezTo>
                  <a:cubicBezTo>
                    <a:pt x="1545" y="5015"/>
                    <a:pt x="2567" y="5506"/>
                    <a:pt x="3164" y="5506"/>
                  </a:cubicBezTo>
                  <a:cubicBezTo>
                    <a:pt x="3179" y="5506"/>
                    <a:pt x="3194" y="5505"/>
                    <a:pt x="3208" y="5505"/>
                  </a:cubicBezTo>
                  <a:cubicBezTo>
                    <a:pt x="3229" y="5504"/>
                    <a:pt x="3249" y="5503"/>
                    <a:pt x="3270" y="5503"/>
                  </a:cubicBezTo>
                  <a:cubicBezTo>
                    <a:pt x="4281" y="5503"/>
                    <a:pt x="5178" y="6613"/>
                    <a:pt x="5861" y="6613"/>
                  </a:cubicBezTo>
                  <a:cubicBezTo>
                    <a:pt x="5870" y="6613"/>
                    <a:pt x="5879" y="6613"/>
                    <a:pt x="5888" y="6612"/>
                  </a:cubicBezTo>
                  <a:cubicBezTo>
                    <a:pt x="5908" y="6611"/>
                    <a:pt x="5931" y="6611"/>
                    <a:pt x="5956" y="6611"/>
                  </a:cubicBezTo>
                  <a:cubicBezTo>
                    <a:pt x="6774" y="6611"/>
                    <a:pt x="10286" y="7049"/>
                    <a:pt x="11661" y="7049"/>
                  </a:cubicBezTo>
                  <a:cubicBezTo>
                    <a:pt x="11737" y="7049"/>
                    <a:pt x="11806" y="7048"/>
                    <a:pt x="11868" y="7045"/>
                  </a:cubicBezTo>
                  <a:cubicBezTo>
                    <a:pt x="13093" y="6990"/>
                    <a:pt x="12712" y="6306"/>
                    <a:pt x="12712" y="6306"/>
                  </a:cubicBezTo>
                  <a:lnTo>
                    <a:pt x="8928" y="4021"/>
                  </a:lnTo>
                  <a:lnTo>
                    <a:pt x="6857" y="1813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857;p64">
              <a:extLst>
                <a:ext uri="{FF2B5EF4-FFF2-40B4-BE49-F238E27FC236}">
                  <a16:creationId xmlns:a16="http://schemas.microsoft.com/office/drawing/2014/main" id="{716D9084-92DD-4CD2-B391-F16D82D45A28}"/>
                </a:ext>
              </a:extLst>
            </p:cNvPr>
            <p:cNvSpPr/>
            <p:nvPr/>
          </p:nvSpPr>
          <p:spPr>
            <a:xfrm>
              <a:off x="1158425" y="4793850"/>
              <a:ext cx="337250" cy="190600"/>
            </a:xfrm>
            <a:custGeom>
              <a:avLst/>
              <a:gdLst/>
              <a:ahLst/>
              <a:cxnLst/>
              <a:rect l="l" t="t" r="r" b="b"/>
              <a:pathLst>
                <a:path w="13490" h="7624" extrusionOk="0">
                  <a:moveTo>
                    <a:pt x="3206" y="639"/>
                  </a:moveTo>
                  <a:lnTo>
                    <a:pt x="7022" y="2337"/>
                  </a:lnTo>
                  <a:lnTo>
                    <a:pt x="9054" y="4503"/>
                  </a:lnTo>
                  <a:cubicBezTo>
                    <a:pt x="9072" y="4522"/>
                    <a:pt x="9092" y="4538"/>
                    <a:pt x="9115" y="4553"/>
                  </a:cubicBezTo>
                  <a:lnTo>
                    <a:pt x="12814" y="6786"/>
                  </a:lnTo>
                  <a:cubicBezTo>
                    <a:pt x="12822" y="6815"/>
                    <a:pt x="12818" y="6844"/>
                    <a:pt x="12806" y="6870"/>
                  </a:cubicBezTo>
                  <a:cubicBezTo>
                    <a:pt x="12791" y="6895"/>
                    <a:pt x="12691" y="7025"/>
                    <a:pt x="12191" y="7047"/>
                  </a:cubicBezTo>
                  <a:cubicBezTo>
                    <a:pt x="12135" y="7049"/>
                    <a:pt x="12073" y="7050"/>
                    <a:pt x="12004" y="7050"/>
                  </a:cubicBezTo>
                  <a:cubicBezTo>
                    <a:pt x="11245" y="7050"/>
                    <a:pt x="9747" y="6908"/>
                    <a:pt x="8527" y="6790"/>
                  </a:cubicBezTo>
                  <a:cubicBezTo>
                    <a:pt x="7495" y="6692"/>
                    <a:pt x="6665" y="6612"/>
                    <a:pt x="6292" y="6612"/>
                  </a:cubicBezTo>
                  <a:lnTo>
                    <a:pt x="6291" y="6612"/>
                  </a:lnTo>
                  <a:cubicBezTo>
                    <a:pt x="6261" y="6612"/>
                    <a:pt x="6234" y="6612"/>
                    <a:pt x="6210" y="6613"/>
                  </a:cubicBezTo>
                  <a:cubicBezTo>
                    <a:pt x="6206" y="6613"/>
                    <a:pt x="6202" y="6614"/>
                    <a:pt x="6199" y="6614"/>
                  </a:cubicBezTo>
                  <a:cubicBezTo>
                    <a:pt x="5988" y="6614"/>
                    <a:pt x="5649" y="6407"/>
                    <a:pt x="5304" y="6185"/>
                  </a:cubicBezTo>
                  <a:cubicBezTo>
                    <a:pt x="4806" y="5865"/>
                    <a:pt x="4248" y="5504"/>
                    <a:pt x="3608" y="5504"/>
                  </a:cubicBezTo>
                  <a:cubicBezTo>
                    <a:pt x="3582" y="5504"/>
                    <a:pt x="3556" y="5505"/>
                    <a:pt x="3530" y="5506"/>
                  </a:cubicBezTo>
                  <a:cubicBezTo>
                    <a:pt x="3529" y="5506"/>
                    <a:pt x="3527" y="5506"/>
                    <a:pt x="3525" y="5506"/>
                  </a:cubicBezTo>
                  <a:cubicBezTo>
                    <a:pt x="3285" y="5506"/>
                    <a:pt x="2666" y="5410"/>
                    <a:pt x="1226" y="4614"/>
                  </a:cubicBezTo>
                  <a:cubicBezTo>
                    <a:pt x="1016" y="4499"/>
                    <a:pt x="867" y="4295"/>
                    <a:pt x="822" y="4059"/>
                  </a:cubicBezTo>
                  <a:cubicBezTo>
                    <a:pt x="775" y="3821"/>
                    <a:pt x="836" y="3573"/>
                    <a:pt x="989" y="3385"/>
                  </a:cubicBezTo>
                  <a:lnTo>
                    <a:pt x="3206" y="639"/>
                  </a:lnTo>
                  <a:close/>
                  <a:moveTo>
                    <a:pt x="3121" y="0"/>
                  </a:moveTo>
                  <a:cubicBezTo>
                    <a:pt x="3037" y="0"/>
                    <a:pt x="2954" y="38"/>
                    <a:pt x="2898" y="107"/>
                  </a:cubicBezTo>
                  <a:lnTo>
                    <a:pt x="544" y="3025"/>
                  </a:lnTo>
                  <a:cubicBezTo>
                    <a:pt x="1" y="3696"/>
                    <a:pt x="194" y="4696"/>
                    <a:pt x="950" y="5115"/>
                  </a:cubicBezTo>
                  <a:cubicBezTo>
                    <a:pt x="2092" y="5745"/>
                    <a:pt x="2947" y="6079"/>
                    <a:pt x="3479" y="6079"/>
                  </a:cubicBezTo>
                  <a:cubicBezTo>
                    <a:pt x="3506" y="6079"/>
                    <a:pt x="3531" y="6078"/>
                    <a:pt x="3556" y="6076"/>
                  </a:cubicBezTo>
                  <a:cubicBezTo>
                    <a:pt x="3570" y="6076"/>
                    <a:pt x="3585" y="6076"/>
                    <a:pt x="3599" y="6076"/>
                  </a:cubicBezTo>
                  <a:cubicBezTo>
                    <a:pt x="4067" y="6076"/>
                    <a:pt x="4541" y="6374"/>
                    <a:pt x="4995" y="6666"/>
                  </a:cubicBezTo>
                  <a:cubicBezTo>
                    <a:pt x="5397" y="6924"/>
                    <a:pt x="5783" y="7187"/>
                    <a:pt x="6159" y="7187"/>
                  </a:cubicBezTo>
                  <a:cubicBezTo>
                    <a:pt x="6184" y="7187"/>
                    <a:pt x="6210" y="7186"/>
                    <a:pt x="6236" y="7184"/>
                  </a:cubicBezTo>
                  <a:cubicBezTo>
                    <a:pt x="6249" y="7183"/>
                    <a:pt x="6263" y="7183"/>
                    <a:pt x="6279" y="7183"/>
                  </a:cubicBezTo>
                  <a:cubicBezTo>
                    <a:pt x="6608" y="7183"/>
                    <a:pt x="7514" y="7269"/>
                    <a:pt x="8472" y="7361"/>
                  </a:cubicBezTo>
                  <a:cubicBezTo>
                    <a:pt x="9762" y="7484"/>
                    <a:pt x="11209" y="7623"/>
                    <a:pt x="12001" y="7623"/>
                  </a:cubicBezTo>
                  <a:cubicBezTo>
                    <a:pt x="12078" y="7623"/>
                    <a:pt x="12151" y="7622"/>
                    <a:pt x="12215" y="7618"/>
                  </a:cubicBezTo>
                  <a:cubicBezTo>
                    <a:pt x="12778" y="7592"/>
                    <a:pt x="13145" y="7435"/>
                    <a:pt x="13305" y="7146"/>
                  </a:cubicBezTo>
                  <a:cubicBezTo>
                    <a:pt x="13489" y="6818"/>
                    <a:pt x="13316" y="6490"/>
                    <a:pt x="13297" y="6453"/>
                  </a:cubicBezTo>
                  <a:cubicBezTo>
                    <a:pt x="13273" y="6410"/>
                    <a:pt x="13237" y="6374"/>
                    <a:pt x="13195" y="6348"/>
                  </a:cubicBezTo>
                  <a:lnTo>
                    <a:pt x="9443" y="4082"/>
                  </a:lnTo>
                  <a:lnTo>
                    <a:pt x="7399" y="1902"/>
                  </a:lnTo>
                  <a:cubicBezTo>
                    <a:pt x="7374" y="1875"/>
                    <a:pt x="7342" y="1852"/>
                    <a:pt x="7307" y="1837"/>
                  </a:cubicBezTo>
                  <a:lnTo>
                    <a:pt x="3238" y="25"/>
                  </a:lnTo>
                  <a:cubicBezTo>
                    <a:pt x="3200" y="8"/>
                    <a:pt x="3161" y="0"/>
                    <a:pt x="312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858;p64">
              <a:extLst>
                <a:ext uri="{FF2B5EF4-FFF2-40B4-BE49-F238E27FC236}">
                  <a16:creationId xmlns:a16="http://schemas.microsoft.com/office/drawing/2014/main" id="{E896BE97-05DB-4D99-9C77-E021043EFF9F}"/>
                </a:ext>
              </a:extLst>
            </p:cNvPr>
            <p:cNvSpPr/>
            <p:nvPr/>
          </p:nvSpPr>
          <p:spPr>
            <a:xfrm>
              <a:off x="1166800" y="4872150"/>
              <a:ext cx="327325" cy="105125"/>
            </a:xfrm>
            <a:custGeom>
              <a:avLst/>
              <a:gdLst/>
              <a:ahLst/>
              <a:cxnLst/>
              <a:rect l="l" t="t" r="r" b="b"/>
              <a:pathLst>
                <a:path w="13093" h="4205" extrusionOk="0">
                  <a:moveTo>
                    <a:pt x="489" y="1"/>
                  </a:moveTo>
                  <a:lnTo>
                    <a:pt x="431" y="74"/>
                  </a:lnTo>
                  <a:cubicBezTo>
                    <a:pt x="0" y="607"/>
                    <a:pt x="153" y="1401"/>
                    <a:pt x="753" y="1733"/>
                  </a:cubicBezTo>
                  <a:cubicBezTo>
                    <a:pt x="1545" y="2170"/>
                    <a:pt x="2567" y="2661"/>
                    <a:pt x="3164" y="2661"/>
                  </a:cubicBezTo>
                  <a:cubicBezTo>
                    <a:pt x="3179" y="2661"/>
                    <a:pt x="3194" y="2660"/>
                    <a:pt x="3208" y="2660"/>
                  </a:cubicBezTo>
                  <a:cubicBezTo>
                    <a:pt x="3229" y="2659"/>
                    <a:pt x="3249" y="2658"/>
                    <a:pt x="3270" y="2658"/>
                  </a:cubicBezTo>
                  <a:cubicBezTo>
                    <a:pt x="4281" y="2658"/>
                    <a:pt x="5178" y="3768"/>
                    <a:pt x="5861" y="3768"/>
                  </a:cubicBezTo>
                  <a:cubicBezTo>
                    <a:pt x="5870" y="3768"/>
                    <a:pt x="5879" y="3768"/>
                    <a:pt x="5888" y="3767"/>
                  </a:cubicBezTo>
                  <a:cubicBezTo>
                    <a:pt x="5908" y="3766"/>
                    <a:pt x="5931" y="3766"/>
                    <a:pt x="5956" y="3766"/>
                  </a:cubicBezTo>
                  <a:cubicBezTo>
                    <a:pt x="6774" y="3766"/>
                    <a:pt x="10286" y="4204"/>
                    <a:pt x="11661" y="4204"/>
                  </a:cubicBezTo>
                  <a:cubicBezTo>
                    <a:pt x="11737" y="4204"/>
                    <a:pt x="11806" y="4203"/>
                    <a:pt x="11868" y="4200"/>
                  </a:cubicBezTo>
                  <a:cubicBezTo>
                    <a:pt x="13093" y="4145"/>
                    <a:pt x="12712" y="3461"/>
                    <a:pt x="12712" y="3461"/>
                  </a:cubicBezTo>
                  <a:lnTo>
                    <a:pt x="12635" y="3415"/>
                  </a:lnTo>
                  <a:cubicBezTo>
                    <a:pt x="10887" y="3378"/>
                    <a:pt x="7173" y="3181"/>
                    <a:pt x="5292" y="2215"/>
                  </a:cubicBezTo>
                  <a:cubicBezTo>
                    <a:pt x="3626" y="1360"/>
                    <a:pt x="1747" y="821"/>
                    <a:pt x="4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859;p64">
              <a:extLst>
                <a:ext uri="{FF2B5EF4-FFF2-40B4-BE49-F238E27FC236}">
                  <a16:creationId xmlns:a16="http://schemas.microsoft.com/office/drawing/2014/main" id="{7458ACA4-101C-463C-8485-CA7B93D47856}"/>
                </a:ext>
              </a:extLst>
            </p:cNvPr>
            <p:cNvSpPr/>
            <p:nvPr/>
          </p:nvSpPr>
          <p:spPr>
            <a:xfrm>
              <a:off x="1158425" y="4865000"/>
              <a:ext cx="337275" cy="119450"/>
            </a:xfrm>
            <a:custGeom>
              <a:avLst/>
              <a:gdLst/>
              <a:ahLst/>
              <a:cxnLst/>
              <a:rect l="l" t="t" r="r" b="b"/>
              <a:pathLst>
                <a:path w="13491" h="4778" extrusionOk="0">
                  <a:moveTo>
                    <a:pt x="900" y="671"/>
                  </a:moveTo>
                  <a:cubicBezTo>
                    <a:pt x="1598" y="1086"/>
                    <a:pt x="2436" y="1428"/>
                    <a:pt x="3316" y="1790"/>
                  </a:cubicBezTo>
                  <a:cubicBezTo>
                    <a:pt x="4042" y="2086"/>
                    <a:pt x="4790" y="2394"/>
                    <a:pt x="5496" y="2755"/>
                  </a:cubicBezTo>
                  <a:cubicBezTo>
                    <a:pt x="7344" y="3705"/>
                    <a:pt x="10815" y="3933"/>
                    <a:pt x="12818" y="3984"/>
                  </a:cubicBezTo>
                  <a:cubicBezTo>
                    <a:pt x="12816" y="3997"/>
                    <a:pt x="12813" y="4011"/>
                    <a:pt x="12806" y="4024"/>
                  </a:cubicBezTo>
                  <a:cubicBezTo>
                    <a:pt x="12791" y="4049"/>
                    <a:pt x="12691" y="4179"/>
                    <a:pt x="12191" y="4201"/>
                  </a:cubicBezTo>
                  <a:cubicBezTo>
                    <a:pt x="12135" y="4203"/>
                    <a:pt x="12073" y="4204"/>
                    <a:pt x="12004" y="4204"/>
                  </a:cubicBezTo>
                  <a:cubicBezTo>
                    <a:pt x="11245" y="4204"/>
                    <a:pt x="9747" y="4062"/>
                    <a:pt x="8527" y="3944"/>
                  </a:cubicBezTo>
                  <a:cubicBezTo>
                    <a:pt x="7495" y="3846"/>
                    <a:pt x="6665" y="3766"/>
                    <a:pt x="6292" y="3766"/>
                  </a:cubicBezTo>
                  <a:lnTo>
                    <a:pt x="6291" y="3766"/>
                  </a:lnTo>
                  <a:cubicBezTo>
                    <a:pt x="6261" y="3766"/>
                    <a:pt x="6234" y="3766"/>
                    <a:pt x="6210" y="3767"/>
                  </a:cubicBezTo>
                  <a:cubicBezTo>
                    <a:pt x="6207" y="3767"/>
                    <a:pt x="6204" y="3767"/>
                    <a:pt x="6200" y="3767"/>
                  </a:cubicBezTo>
                  <a:cubicBezTo>
                    <a:pt x="5989" y="3767"/>
                    <a:pt x="5650" y="3561"/>
                    <a:pt x="5304" y="3339"/>
                  </a:cubicBezTo>
                  <a:cubicBezTo>
                    <a:pt x="4805" y="3018"/>
                    <a:pt x="4246" y="2657"/>
                    <a:pt x="3605" y="2657"/>
                  </a:cubicBezTo>
                  <a:cubicBezTo>
                    <a:pt x="3580" y="2657"/>
                    <a:pt x="3555" y="2658"/>
                    <a:pt x="3530" y="2659"/>
                  </a:cubicBezTo>
                  <a:cubicBezTo>
                    <a:pt x="3527" y="2659"/>
                    <a:pt x="3524" y="2659"/>
                    <a:pt x="3521" y="2659"/>
                  </a:cubicBezTo>
                  <a:cubicBezTo>
                    <a:pt x="3277" y="2659"/>
                    <a:pt x="2656" y="2558"/>
                    <a:pt x="1226" y="1768"/>
                  </a:cubicBezTo>
                  <a:cubicBezTo>
                    <a:pt x="1016" y="1653"/>
                    <a:pt x="867" y="1449"/>
                    <a:pt x="822" y="1213"/>
                  </a:cubicBezTo>
                  <a:cubicBezTo>
                    <a:pt x="785" y="1029"/>
                    <a:pt x="813" y="838"/>
                    <a:pt x="900" y="671"/>
                  </a:cubicBezTo>
                  <a:close/>
                  <a:moveTo>
                    <a:pt x="825" y="0"/>
                  </a:moveTo>
                  <a:cubicBezTo>
                    <a:pt x="741" y="0"/>
                    <a:pt x="658" y="37"/>
                    <a:pt x="602" y="107"/>
                  </a:cubicBezTo>
                  <a:lnTo>
                    <a:pt x="544" y="179"/>
                  </a:lnTo>
                  <a:cubicBezTo>
                    <a:pt x="1" y="850"/>
                    <a:pt x="194" y="1850"/>
                    <a:pt x="950" y="2269"/>
                  </a:cubicBezTo>
                  <a:cubicBezTo>
                    <a:pt x="2092" y="2899"/>
                    <a:pt x="2947" y="3233"/>
                    <a:pt x="3479" y="3233"/>
                  </a:cubicBezTo>
                  <a:cubicBezTo>
                    <a:pt x="3506" y="3233"/>
                    <a:pt x="3531" y="3232"/>
                    <a:pt x="3556" y="3230"/>
                  </a:cubicBezTo>
                  <a:cubicBezTo>
                    <a:pt x="3570" y="3230"/>
                    <a:pt x="3585" y="3230"/>
                    <a:pt x="3599" y="3230"/>
                  </a:cubicBezTo>
                  <a:cubicBezTo>
                    <a:pt x="4067" y="3230"/>
                    <a:pt x="4541" y="3528"/>
                    <a:pt x="4995" y="3820"/>
                  </a:cubicBezTo>
                  <a:cubicBezTo>
                    <a:pt x="5397" y="4078"/>
                    <a:pt x="5783" y="4341"/>
                    <a:pt x="6159" y="4341"/>
                  </a:cubicBezTo>
                  <a:cubicBezTo>
                    <a:pt x="6184" y="4341"/>
                    <a:pt x="6210" y="4340"/>
                    <a:pt x="6236" y="4338"/>
                  </a:cubicBezTo>
                  <a:cubicBezTo>
                    <a:pt x="6249" y="4337"/>
                    <a:pt x="6263" y="4337"/>
                    <a:pt x="6279" y="4337"/>
                  </a:cubicBezTo>
                  <a:cubicBezTo>
                    <a:pt x="6608" y="4337"/>
                    <a:pt x="7514" y="4423"/>
                    <a:pt x="8472" y="4515"/>
                  </a:cubicBezTo>
                  <a:cubicBezTo>
                    <a:pt x="9762" y="4638"/>
                    <a:pt x="11209" y="4777"/>
                    <a:pt x="12001" y="4777"/>
                  </a:cubicBezTo>
                  <a:cubicBezTo>
                    <a:pt x="12078" y="4777"/>
                    <a:pt x="12151" y="4776"/>
                    <a:pt x="12217" y="4771"/>
                  </a:cubicBezTo>
                  <a:cubicBezTo>
                    <a:pt x="12779" y="4746"/>
                    <a:pt x="13146" y="4589"/>
                    <a:pt x="13306" y="4300"/>
                  </a:cubicBezTo>
                  <a:cubicBezTo>
                    <a:pt x="13491" y="3971"/>
                    <a:pt x="13318" y="3643"/>
                    <a:pt x="13298" y="3607"/>
                  </a:cubicBezTo>
                  <a:cubicBezTo>
                    <a:pt x="13274" y="3564"/>
                    <a:pt x="13238" y="3526"/>
                    <a:pt x="13196" y="3501"/>
                  </a:cubicBezTo>
                  <a:lnTo>
                    <a:pt x="13118" y="3455"/>
                  </a:lnTo>
                  <a:cubicBezTo>
                    <a:pt x="13075" y="3429"/>
                    <a:pt x="13027" y="3415"/>
                    <a:pt x="12977" y="3414"/>
                  </a:cubicBezTo>
                  <a:cubicBezTo>
                    <a:pt x="11426" y="3382"/>
                    <a:pt x="7617" y="3201"/>
                    <a:pt x="5759" y="2246"/>
                  </a:cubicBezTo>
                  <a:cubicBezTo>
                    <a:pt x="5031" y="1873"/>
                    <a:pt x="4270" y="1560"/>
                    <a:pt x="3534" y="1259"/>
                  </a:cubicBezTo>
                  <a:cubicBezTo>
                    <a:pt x="2578" y="868"/>
                    <a:pt x="1674" y="499"/>
                    <a:pt x="981" y="47"/>
                  </a:cubicBezTo>
                  <a:cubicBezTo>
                    <a:pt x="933" y="15"/>
                    <a:pt x="879" y="0"/>
                    <a:pt x="8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860;p64">
              <a:extLst>
                <a:ext uri="{FF2B5EF4-FFF2-40B4-BE49-F238E27FC236}">
                  <a16:creationId xmlns:a16="http://schemas.microsoft.com/office/drawing/2014/main" id="{3658C707-D816-4B34-A2D6-EC9AB3A90294}"/>
                </a:ext>
              </a:extLst>
            </p:cNvPr>
            <p:cNvSpPr/>
            <p:nvPr/>
          </p:nvSpPr>
          <p:spPr>
            <a:xfrm>
              <a:off x="1766750" y="5135800"/>
              <a:ext cx="375625" cy="42400"/>
            </a:xfrm>
            <a:custGeom>
              <a:avLst/>
              <a:gdLst/>
              <a:ahLst/>
              <a:cxnLst/>
              <a:rect l="l" t="t" r="r" b="b"/>
              <a:pathLst>
                <a:path w="15025" h="1696" extrusionOk="0">
                  <a:moveTo>
                    <a:pt x="13914" y="1"/>
                  </a:moveTo>
                  <a:cubicBezTo>
                    <a:pt x="11577" y="213"/>
                    <a:pt x="8054" y="475"/>
                    <a:pt x="4896" y="475"/>
                  </a:cubicBezTo>
                  <a:cubicBezTo>
                    <a:pt x="3116" y="475"/>
                    <a:pt x="1453" y="392"/>
                    <a:pt x="183" y="170"/>
                  </a:cubicBezTo>
                  <a:lnTo>
                    <a:pt x="183" y="170"/>
                  </a:lnTo>
                  <a:cubicBezTo>
                    <a:pt x="38" y="991"/>
                    <a:pt x="1" y="1604"/>
                    <a:pt x="192" y="1659"/>
                  </a:cubicBezTo>
                  <a:cubicBezTo>
                    <a:pt x="280" y="1684"/>
                    <a:pt x="596" y="1695"/>
                    <a:pt x="1075" y="1695"/>
                  </a:cubicBezTo>
                  <a:cubicBezTo>
                    <a:pt x="3957" y="1695"/>
                    <a:pt x="12761" y="1301"/>
                    <a:pt x="13806" y="1254"/>
                  </a:cubicBezTo>
                  <a:cubicBezTo>
                    <a:pt x="15025" y="1199"/>
                    <a:pt x="14998" y="590"/>
                    <a:pt x="14998" y="590"/>
                  </a:cubicBezTo>
                  <a:lnTo>
                    <a:pt x="139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861;p64">
              <a:extLst>
                <a:ext uri="{FF2B5EF4-FFF2-40B4-BE49-F238E27FC236}">
                  <a16:creationId xmlns:a16="http://schemas.microsoft.com/office/drawing/2014/main" id="{CD238617-C277-429F-B5ED-75811655A69F}"/>
                </a:ext>
              </a:extLst>
            </p:cNvPr>
            <p:cNvSpPr/>
            <p:nvPr/>
          </p:nvSpPr>
          <p:spPr>
            <a:xfrm>
              <a:off x="1758850" y="5128675"/>
              <a:ext cx="390025" cy="56550"/>
            </a:xfrm>
            <a:custGeom>
              <a:avLst/>
              <a:gdLst/>
              <a:ahLst/>
              <a:cxnLst/>
              <a:rect l="l" t="t" r="r" b="b"/>
              <a:pathLst>
                <a:path w="15601" h="2262" extrusionOk="0">
                  <a:moveTo>
                    <a:pt x="14169" y="579"/>
                  </a:moveTo>
                  <a:lnTo>
                    <a:pt x="14954" y="1006"/>
                  </a:lnTo>
                  <a:cubicBezTo>
                    <a:pt x="14845" y="1114"/>
                    <a:pt x="14598" y="1230"/>
                    <a:pt x="14109" y="1252"/>
                  </a:cubicBezTo>
                  <a:cubicBezTo>
                    <a:pt x="8797" y="1491"/>
                    <a:pt x="3292" y="1695"/>
                    <a:pt x="1318" y="1695"/>
                  </a:cubicBezTo>
                  <a:cubicBezTo>
                    <a:pt x="1015" y="1695"/>
                    <a:pt x="795" y="1690"/>
                    <a:pt x="672" y="1680"/>
                  </a:cubicBezTo>
                  <a:cubicBezTo>
                    <a:pt x="658" y="1580"/>
                    <a:pt x="650" y="1335"/>
                    <a:pt x="735" y="783"/>
                  </a:cubicBezTo>
                  <a:cubicBezTo>
                    <a:pt x="1978" y="972"/>
                    <a:pt x="3544" y="1044"/>
                    <a:pt x="5208" y="1044"/>
                  </a:cubicBezTo>
                  <a:cubicBezTo>
                    <a:pt x="8354" y="1044"/>
                    <a:pt x="11849" y="787"/>
                    <a:pt x="14169" y="579"/>
                  </a:cubicBezTo>
                  <a:close/>
                  <a:moveTo>
                    <a:pt x="14225" y="0"/>
                  </a:moveTo>
                  <a:cubicBezTo>
                    <a:pt x="14218" y="0"/>
                    <a:pt x="14211" y="1"/>
                    <a:pt x="14204" y="1"/>
                  </a:cubicBezTo>
                  <a:cubicBezTo>
                    <a:pt x="11894" y="210"/>
                    <a:pt x="8363" y="473"/>
                    <a:pt x="5206" y="473"/>
                  </a:cubicBezTo>
                  <a:cubicBezTo>
                    <a:pt x="3445" y="473"/>
                    <a:pt x="1800" y="391"/>
                    <a:pt x="548" y="173"/>
                  </a:cubicBezTo>
                  <a:cubicBezTo>
                    <a:pt x="528" y="169"/>
                    <a:pt x="509" y="167"/>
                    <a:pt x="491" y="167"/>
                  </a:cubicBezTo>
                  <a:cubicBezTo>
                    <a:pt x="355" y="167"/>
                    <a:pt x="240" y="269"/>
                    <a:pt x="216" y="405"/>
                  </a:cubicBezTo>
                  <a:cubicBezTo>
                    <a:pt x="0" y="1639"/>
                    <a:pt x="57" y="2114"/>
                    <a:pt x="430" y="2220"/>
                  </a:cubicBezTo>
                  <a:cubicBezTo>
                    <a:pt x="535" y="2249"/>
                    <a:pt x="899" y="2262"/>
                    <a:pt x="1450" y="2262"/>
                  </a:cubicBezTo>
                  <a:cubicBezTo>
                    <a:pt x="4067" y="2262"/>
                    <a:pt x="10898" y="1970"/>
                    <a:pt x="14135" y="1824"/>
                  </a:cubicBezTo>
                  <a:cubicBezTo>
                    <a:pt x="14719" y="1798"/>
                    <a:pt x="15140" y="1648"/>
                    <a:pt x="15386" y="1380"/>
                  </a:cubicBezTo>
                  <a:cubicBezTo>
                    <a:pt x="15601" y="1144"/>
                    <a:pt x="15601" y="907"/>
                    <a:pt x="15600" y="862"/>
                  </a:cubicBezTo>
                  <a:cubicBezTo>
                    <a:pt x="15595" y="761"/>
                    <a:pt x="15538" y="671"/>
                    <a:pt x="15450" y="623"/>
                  </a:cubicBezTo>
                  <a:lnTo>
                    <a:pt x="14366" y="34"/>
                  </a:lnTo>
                  <a:cubicBezTo>
                    <a:pt x="14322" y="12"/>
                    <a:pt x="14274" y="0"/>
                    <a:pt x="142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CF6D-AC7D-4856-933D-BE4CCBD4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25" y="41066"/>
            <a:ext cx="6084000" cy="539700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Kết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luận</a:t>
            </a:r>
            <a:endParaRPr lang="en-US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A2F4C-5154-41E6-A434-03710E630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418" y="1499377"/>
            <a:ext cx="4115584" cy="3179400"/>
          </a:xfrm>
        </p:spPr>
        <p:txBody>
          <a:bodyPr/>
          <a:lstStyle/>
          <a:p>
            <a:pPr marL="11430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dirty="0" err="1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guy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an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 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bùng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nổ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cùng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thách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  <p:grpSp>
        <p:nvGrpSpPr>
          <p:cNvPr id="4" name="Google Shape;701;p36">
            <a:extLst>
              <a:ext uri="{FF2B5EF4-FFF2-40B4-BE49-F238E27FC236}">
                <a16:creationId xmlns:a16="http://schemas.microsoft.com/office/drawing/2014/main" id="{F43CA144-66F5-47FC-9475-3E76E1A124FE}"/>
              </a:ext>
            </a:extLst>
          </p:cNvPr>
          <p:cNvGrpSpPr/>
          <p:nvPr/>
        </p:nvGrpSpPr>
        <p:grpSpPr>
          <a:xfrm>
            <a:off x="5050620" y="1499111"/>
            <a:ext cx="3774403" cy="2785809"/>
            <a:chOff x="-80975" y="268100"/>
            <a:chExt cx="7462425" cy="5175450"/>
          </a:xfrm>
        </p:grpSpPr>
        <p:sp>
          <p:nvSpPr>
            <p:cNvPr id="5" name="Google Shape;702;p36">
              <a:extLst>
                <a:ext uri="{FF2B5EF4-FFF2-40B4-BE49-F238E27FC236}">
                  <a16:creationId xmlns:a16="http://schemas.microsoft.com/office/drawing/2014/main" id="{D8BF3739-D60A-4E60-9EE6-B85E111A3690}"/>
                </a:ext>
              </a:extLst>
            </p:cNvPr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3;p36">
              <a:extLst>
                <a:ext uri="{FF2B5EF4-FFF2-40B4-BE49-F238E27FC236}">
                  <a16:creationId xmlns:a16="http://schemas.microsoft.com/office/drawing/2014/main" id="{C58EB21C-0EA9-4484-B96B-4218B681F58F}"/>
                </a:ext>
              </a:extLst>
            </p:cNvPr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4;p36">
              <a:extLst>
                <a:ext uri="{FF2B5EF4-FFF2-40B4-BE49-F238E27FC236}">
                  <a16:creationId xmlns:a16="http://schemas.microsoft.com/office/drawing/2014/main" id="{5C96BB87-1C46-4007-B9CC-1BA36E85C879}"/>
                </a:ext>
              </a:extLst>
            </p:cNvPr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5;p36">
              <a:extLst>
                <a:ext uri="{FF2B5EF4-FFF2-40B4-BE49-F238E27FC236}">
                  <a16:creationId xmlns:a16="http://schemas.microsoft.com/office/drawing/2014/main" id="{1F3DC61F-DAE8-4091-85D5-C1E95AAC95B7}"/>
                </a:ext>
              </a:extLst>
            </p:cNvPr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6;p36">
              <a:extLst>
                <a:ext uri="{FF2B5EF4-FFF2-40B4-BE49-F238E27FC236}">
                  <a16:creationId xmlns:a16="http://schemas.microsoft.com/office/drawing/2014/main" id="{421C3F49-38BD-475A-BD79-956E3724E311}"/>
                </a:ext>
              </a:extLst>
            </p:cNvPr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7;p36">
              <a:extLst>
                <a:ext uri="{FF2B5EF4-FFF2-40B4-BE49-F238E27FC236}">
                  <a16:creationId xmlns:a16="http://schemas.microsoft.com/office/drawing/2014/main" id="{1220306F-DAE6-493D-BFFE-D7C546664051}"/>
                </a:ext>
              </a:extLst>
            </p:cNvPr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;p36">
              <a:extLst>
                <a:ext uri="{FF2B5EF4-FFF2-40B4-BE49-F238E27FC236}">
                  <a16:creationId xmlns:a16="http://schemas.microsoft.com/office/drawing/2014/main" id="{B2C3992E-65AD-43BE-B038-8CD9E1DBBEC9}"/>
                </a:ext>
              </a:extLst>
            </p:cNvPr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9;p36">
              <a:extLst>
                <a:ext uri="{FF2B5EF4-FFF2-40B4-BE49-F238E27FC236}">
                  <a16:creationId xmlns:a16="http://schemas.microsoft.com/office/drawing/2014/main" id="{CB2B3C34-68FE-4BDA-A5F0-6960CADD5B82}"/>
                </a:ext>
              </a:extLst>
            </p:cNvPr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0;p36">
              <a:extLst>
                <a:ext uri="{FF2B5EF4-FFF2-40B4-BE49-F238E27FC236}">
                  <a16:creationId xmlns:a16="http://schemas.microsoft.com/office/drawing/2014/main" id="{F4949DFD-AE05-4F69-86F0-E4690864C528}"/>
                </a:ext>
              </a:extLst>
            </p:cNvPr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1;p36">
              <a:extLst>
                <a:ext uri="{FF2B5EF4-FFF2-40B4-BE49-F238E27FC236}">
                  <a16:creationId xmlns:a16="http://schemas.microsoft.com/office/drawing/2014/main" id="{F822F8AC-7BCB-4F69-BF19-E1539292BC9E}"/>
                </a:ext>
              </a:extLst>
            </p:cNvPr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2;p36">
              <a:extLst>
                <a:ext uri="{FF2B5EF4-FFF2-40B4-BE49-F238E27FC236}">
                  <a16:creationId xmlns:a16="http://schemas.microsoft.com/office/drawing/2014/main" id="{10541937-632A-46AE-9F88-172947BBDEBD}"/>
                </a:ext>
              </a:extLst>
            </p:cNvPr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3;p36">
              <a:extLst>
                <a:ext uri="{FF2B5EF4-FFF2-40B4-BE49-F238E27FC236}">
                  <a16:creationId xmlns:a16="http://schemas.microsoft.com/office/drawing/2014/main" id="{25B72905-ACE9-471B-B70B-58E2AF6EEF2F}"/>
                </a:ext>
              </a:extLst>
            </p:cNvPr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4;p36">
              <a:extLst>
                <a:ext uri="{FF2B5EF4-FFF2-40B4-BE49-F238E27FC236}">
                  <a16:creationId xmlns:a16="http://schemas.microsoft.com/office/drawing/2014/main" id="{FD2B72E7-D176-44BB-8AB0-6262F9172062}"/>
                </a:ext>
              </a:extLst>
            </p:cNvPr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5;p36">
              <a:extLst>
                <a:ext uri="{FF2B5EF4-FFF2-40B4-BE49-F238E27FC236}">
                  <a16:creationId xmlns:a16="http://schemas.microsoft.com/office/drawing/2014/main" id="{E198EFAA-3766-43E6-AEB2-4F9C7AD93215}"/>
                </a:ext>
              </a:extLst>
            </p:cNvPr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6;p36">
              <a:extLst>
                <a:ext uri="{FF2B5EF4-FFF2-40B4-BE49-F238E27FC236}">
                  <a16:creationId xmlns:a16="http://schemas.microsoft.com/office/drawing/2014/main" id="{ADDA6D93-1E50-465C-9E7A-BABCA456DFCD}"/>
                </a:ext>
              </a:extLst>
            </p:cNvPr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7;p36">
              <a:extLst>
                <a:ext uri="{FF2B5EF4-FFF2-40B4-BE49-F238E27FC236}">
                  <a16:creationId xmlns:a16="http://schemas.microsoft.com/office/drawing/2014/main" id="{185A0C63-643C-4CC0-AC86-0A0BF24B6624}"/>
                </a:ext>
              </a:extLst>
            </p:cNvPr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8;p36">
              <a:extLst>
                <a:ext uri="{FF2B5EF4-FFF2-40B4-BE49-F238E27FC236}">
                  <a16:creationId xmlns:a16="http://schemas.microsoft.com/office/drawing/2014/main" id="{F256E34D-1DDF-40AD-BAC8-46119FF11F77}"/>
                </a:ext>
              </a:extLst>
            </p:cNvPr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9;p36">
              <a:extLst>
                <a:ext uri="{FF2B5EF4-FFF2-40B4-BE49-F238E27FC236}">
                  <a16:creationId xmlns:a16="http://schemas.microsoft.com/office/drawing/2014/main" id="{2472AF45-7D15-4954-902C-3D5E562A523F}"/>
                </a:ext>
              </a:extLst>
            </p:cNvPr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0;p36">
              <a:extLst>
                <a:ext uri="{FF2B5EF4-FFF2-40B4-BE49-F238E27FC236}">
                  <a16:creationId xmlns:a16="http://schemas.microsoft.com/office/drawing/2014/main" id="{36DE056A-DCAF-4F90-B471-C981E03C33C7}"/>
                </a:ext>
              </a:extLst>
            </p:cNvPr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1;p36">
              <a:extLst>
                <a:ext uri="{FF2B5EF4-FFF2-40B4-BE49-F238E27FC236}">
                  <a16:creationId xmlns:a16="http://schemas.microsoft.com/office/drawing/2014/main" id="{D7767584-AE25-477C-B3A9-9636BE9B3B7A}"/>
                </a:ext>
              </a:extLst>
            </p:cNvPr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2;p36">
              <a:extLst>
                <a:ext uri="{FF2B5EF4-FFF2-40B4-BE49-F238E27FC236}">
                  <a16:creationId xmlns:a16="http://schemas.microsoft.com/office/drawing/2014/main" id="{9C9E1098-AEE1-4C4F-BA26-7C352073EC1A}"/>
                </a:ext>
              </a:extLst>
            </p:cNvPr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3;p36">
              <a:extLst>
                <a:ext uri="{FF2B5EF4-FFF2-40B4-BE49-F238E27FC236}">
                  <a16:creationId xmlns:a16="http://schemas.microsoft.com/office/drawing/2014/main" id="{D1F25A85-7FB7-42AE-BDB6-6997BBE43D2E}"/>
                </a:ext>
              </a:extLst>
            </p:cNvPr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4;p36">
              <a:extLst>
                <a:ext uri="{FF2B5EF4-FFF2-40B4-BE49-F238E27FC236}">
                  <a16:creationId xmlns:a16="http://schemas.microsoft.com/office/drawing/2014/main" id="{3ECBC83C-1972-4434-81F0-BC549172AD6B}"/>
                </a:ext>
              </a:extLst>
            </p:cNvPr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5;p36">
              <a:extLst>
                <a:ext uri="{FF2B5EF4-FFF2-40B4-BE49-F238E27FC236}">
                  <a16:creationId xmlns:a16="http://schemas.microsoft.com/office/drawing/2014/main" id="{CAB03283-2C75-4C34-B819-E4BE1D46906C}"/>
                </a:ext>
              </a:extLst>
            </p:cNvPr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6;p36">
              <a:extLst>
                <a:ext uri="{FF2B5EF4-FFF2-40B4-BE49-F238E27FC236}">
                  <a16:creationId xmlns:a16="http://schemas.microsoft.com/office/drawing/2014/main" id="{224C23FA-D943-48CA-A5B5-D5B44B6B467D}"/>
                </a:ext>
              </a:extLst>
            </p:cNvPr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7;p36">
              <a:extLst>
                <a:ext uri="{FF2B5EF4-FFF2-40B4-BE49-F238E27FC236}">
                  <a16:creationId xmlns:a16="http://schemas.microsoft.com/office/drawing/2014/main" id="{73236FD7-FBAD-44AD-8D3C-38596FFB1934}"/>
                </a:ext>
              </a:extLst>
            </p:cNvPr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8;p36">
              <a:extLst>
                <a:ext uri="{FF2B5EF4-FFF2-40B4-BE49-F238E27FC236}">
                  <a16:creationId xmlns:a16="http://schemas.microsoft.com/office/drawing/2014/main" id="{658E6CF5-9823-42AF-81CA-FA5F9D11F4FE}"/>
                </a:ext>
              </a:extLst>
            </p:cNvPr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9;p36">
              <a:extLst>
                <a:ext uri="{FF2B5EF4-FFF2-40B4-BE49-F238E27FC236}">
                  <a16:creationId xmlns:a16="http://schemas.microsoft.com/office/drawing/2014/main" id="{8FADBE36-788B-4F5F-924E-DCE4B3C5F4BC}"/>
                </a:ext>
              </a:extLst>
            </p:cNvPr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0;p36">
              <a:extLst>
                <a:ext uri="{FF2B5EF4-FFF2-40B4-BE49-F238E27FC236}">
                  <a16:creationId xmlns:a16="http://schemas.microsoft.com/office/drawing/2014/main" id="{33EF13F2-A704-4ECD-AB8A-CB38E2CD7C1B}"/>
                </a:ext>
              </a:extLst>
            </p:cNvPr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31;p36">
              <a:extLst>
                <a:ext uri="{FF2B5EF4-FFF2-40B4-BE49-F238E27FC236}">
                  <a16:creationId xmlns:a16="http://schemas.microsoft.com/office/drawing/2014/main" id="{E8BD6796-D8AB-498E-BAA5-2EDB75518583}"/>
                </a:ext>
              </a:extLst>
            </p:cNvPr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2;p36">
              <a:extLst>
                <a:ext uri="{FF2B5EF4-FFF2-40B4-BE49-F238E27FC236}">
                  <a16:creationId xmlns:a16="http://schemas.microsoft.com/office/drawing/2014/main" id="{181F0221-B828-443F-9ABF-EF23B6993145}"/>
                </a:ext>
              </a:extLst>
            </p:cNvPr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3;p36">
              <a:extLst>
                <a:ext uri="{FF2B5EF4-FFF2-40B4-BE49-F238E27FC236}">
                  <a16:creationId xmlns:a16="http://schemas.microsoft.com/office/drawing/2014/main" id="{E9B36A57-E38B-4262-864D-11F718EF00E7}"/>
                </a:ext>
              </a:extLst>
            </p:cNvPr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4;p36">
              <a:extLst>
                <a:ext uri="{FF2B5EF4-FFF2-40B4-BE49-F238E27FC236}">
                  <a16:creationId xmlns:a16="http://schemas.microsoft.com/office/drawing/2014/main" id="{1A156ECA-B67E-4E5D-A70C-2EBCA4A614AB}"/>
                </a:ext>
              </a:extLst>
            </p:cNvPr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5;p36">
              <a:extLst>
                <a:ext uri="{FF2B5EF4-FFF2-40B4-BE49-F238E27FC236}">
                  <a16:creationId xmlns:a16="http://schemas.microsoft.com/office/drawing/2014/main" id="{CF181B97-8E1A-42CE-8A91-E3EF63BDC1B0}"/>
                </a:ext>
              </a:extLst>
            </p:cNvPr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6;p36">
              <a:extLst>
                <a:ext uri="{FF2B5EF4-FFF2-40B4-BE49-F238E27FC236}">
                  <a16:creationId xmlns:a16="http://schemas.microsoft.com/office/drawing/2014/main" id="{A1D10A25-92BD-4C0E-9A55-0BC29446DF24}"/>
                </a:ext>
              </a:extLst>
            </p:cNvPr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7;p36">
              <a:extLst>
                <a:ext uri="{FF2B5EF4-FFF2-40B4-BE49-F238E27FC236}">
                  <a16:creationId xmlns:a16="http://schemas.microsoft.com/office/drawing/2014/main" id="{A17FC4F4-F328-44C1-B65A-F12CAD319848}"/>
                </a:ext>
              </a:extLst>
            </p:cNvPr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8;p36">
              <a:extLst>
                <a:ext uri="{FF2B5EF4-FFF2-40B4-BE49-F238E27FC236}">
                  <a16:creationId xmlns:a16="http://schemas.microsoft.com/office/drawing/2014/main" id="{BA25D5B6-9053-4DC3-9C28-F4F37EDCC519}"/>
                </a:ext>
              </a:extLst>
            </p:cNvPr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9;p36">
              <a:extLst>
                <a:ext uri="{FF2B5EF4-FFF2-40B4-BE49-F238E27FC236}">
                  <a16:creationId xmlns:a16="http://schemas.microsoft.com/office/drawing/2014/main" id="{0C9E8F84-0C67-43E8-8D15-F62B22F18B6C}"/>
                </a:ext>
              </a:extLst>
            </p:cNvPr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0;p36">
              <a:extLst>
                <a:ext uri="{FF2B5EF4-FFF2-40B4-BE49-F238E27FC236}">
                  <a16:creationId xmlns:a16="http://schemas.microsoft.com/office/drawing/2014/main" id="{906F9435-221F-45FC-BB6F-81CAB0E72F3E}"/>
                </a:ext>
              </a:extLst>
            </p:cNvPr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1;p36">
              <a:extLst>
                <a:ext uri="{FF2B5EF4-FFF2-40B4-BE49-F238E27FC236}">
                  <a16:creationId xmlns:a16="http://schemas.microsoft.com/office/drawing/2014/main" id="{8D1A808A-EC5B-4BC5-A1D6-78EE834E628B}"/>
                </a:ext>
              </a:extLst>
            </p:cNvPr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42;p36">
              <a:extLst>
                <a:ext uri="{FF2B5EF4-FFF2-40B4-BE49-F238E27FC236}">
                  <a16:creationId xmlns:a16="http://schemas.microsoft.com/office/drawing/2014/main" id="{A50AD00F-F8EF-4D36-A9DC-182E52270051}"/>
                </a:ext>
              </a:extLst>
            </p:cNvPr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43;p36">
              <a:extLst>
                <a:ext uri="{FF2B5EF4-FFF2-40B4-BE49-F238E27FC236}">
                  <a16:creationId xmlns:a16="http://schemas.microsoft.com/office/drawing/2014/main" id="{51DBA200-A10F-4FDA-97DD-5644CAA08AF1}"/>
                </a:ext>
              </a:extLst>
            </p:cNvPr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44;p36">
              <a:extLst>
                <a:ext uri="{FF2B5EF4-FFF2-40B4-BE49-F238E27FC236}">
                  <a16:creationId xmlns:a16="http://schemas.microsoft.com/office/drawing/2014/main" id="{F4808666-E96F-49B3-BA7B-57257F8E675F}"/>
                </a:ext>
              </a:extLst>
            </p:cNvPr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45;p36">
              <a:extLst>
                <a:ext uri="{FF2B5EF4-FFF2-40B4-BE49-F238E27FC236}">
                  <a16:creationId xmlns:a16="http://schemas.microsoft.com/office/drawing/2014/main" id="{93CBE8AF-4E9B-483D-86C7-54D5101E3D8B}"/>
                </a:ext>
              </a:extLst>
            </p:cNvPr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46;p36">
              <a:extLst>
                <a:ext uri="{FF2B5EF4-FFF2-40B4-BE49-F238E27FC236}">
                  <a16:creationId xmlns:a16="http://schemas.microsoft.com/office/drawing/2014/main" id="{79B8E9F3-6D9B-43EC-8B30-1860E84406AC}"/>
                </a:ext>
              </a:extLst>
            </p:cNvPr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47;p36">
              <a:extLst>
                <a:ext uri="{FF2B5EF4-FFF2-40B4-BE49-F238E27FC236}">
                  <a16:creationId xmlns:a16="http://schemas.microsoft.com/office/drawing/2014/main" id="{996DD704-5E28-4C4C-A926-8B390065106E}"/>
                </a:ext>
              </a:extLst>
            </p:cNvPr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8;p36">
              <a:extLst>
                <a:ext uri="{FF2B5EF4-FFF2-40B4-BE49-F238E27FC236}">
                  <a16:creationId xmlns:a16="http://schemas.microsoft.com/office/drawing/2014/main" id="{E3DD395D-CCA0-485C-A80E-DB5698CAD335}"/>
                </a:ext>
              </a:extLst>
            </p:cNvPr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9;p36">
              <a:extLst>
                <a:ext uri="{FF2B5EF4-FFF2-40B4-BE49-F238E27FC236}">
                  <a16:creationId xmlns:a16="http://schemas.microsoft.com/office/drawing/2014/main" id="{06B4A6BE-5861-409B-9793-E60B655BBFB5}"/>
                </a:ext>
              </a:extLst>
            </p:cNvPr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0;p36">
              <a:extLst>
                <a:ext uri="{FF2B5EF4-FFF2-40B4-BE49-F238E27FC236}">
                  <a16:creationId xmlns:a16="http://schemas.microsoft.com/office/drawing/2014/main" id="{4AFEBD01-344B-4907-AE04-BD8073BA0010}"/>
                </a:ext>
              </a:extLst>
            </p:cNvPr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1;p36">
              <a:extLst>
                <a:ext uri="{FF2B5EF4-FFF2-40B4-BE49-F238E27FC236}">
                  <a16:creationId xmlns:a16="http://schemas.microsoft.com/office/drawing/2014/main" id="{7DB2068A-D5A1-4351-9D5E-4CA6F9B5C1B2}"/>
                </a:ext>
              </a:extLst>
            </p:cNvPr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2;p36">
              <a:extLst>
                <a:ext uri="{FF2B5EF4-FFF2-40B4-BE49-F238E27FC236}">
                  <a16:creationId xmlns:a16="http://schemas.microsoft.com/office/drawing/2014/main" id="{52341FC6-F89B-4A09-945B-7AD0C7B1B8DB}"/>
                </a:ext>
              </a:extLst>
            </p:cNvPr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3;p36">
              <a:extLst>
                <a:ext uri="{FF2B5EF4-FFF2-40B4-BE49-F238E27FC236}">
                  <a16:creationId xmlns:a16="http://schemas.microsoft.com/office/drawing/2014/main" id="{1A7E928C-AB72-4286-9FEE-8A1DFA71F69D}"/>
                </a:ext>
              </a:extLst>
            </p:cNvPr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4;p36">
              <a:extLst>
                <a:ext uri="{FF2B5EF4-FFF2-40B4-BE49-F238E27FC236}">
                  <a16:creationId xmlns:a16="http://schemas.microsoft.com/office/drawing/2014/main" id="{C640E043-C12E-4569-9459-FD8D200B8BBC}"/>
                </a:ext>
              </a:extLst>
            </p:cNvPr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5;p36">
              <a:extLst>
                <a:ext uri="{FF2B5EF4-FFF2-40B4-BE49-F238E27FC236}">
                  <a16:creationId xmlns:a16="http://schemas.microsoft.com/office/drawing/2014/main" id="{16BC724F-E924-4F52-8F2A-7B310021675E}"/>
                </a:ext>
              </a:extLst>
            </p:cNvPr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6;p36">
              <a:extLst>
                <a:ext uri="{FF2B5EF4-FFF2-40B4-BE49-F238E27FC236}">
                  <a16:creationId xmlns:a16="http://schemas.microsoft.com/office/drawing/2014/main" id="{3E252616-94D7-4AF6-AE91-4C78B2D03FDF}"/>
                </a:ext>
              </a:extLst>
            </p:cNvPr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7;p36">
              <a:extLst>
                <a:ext uri="{FF2B5EF4-FFF2-40B4-BE49-F238E27FC236}">
                  <a16:creationId xmlns:a16="http://schemas.microsoft.com/office/drawing/2014/main" id="{DB0CD696-0D40-4288-BFE2-94993F791530}"/>
                </a:ext>
              </a:extLst>
            </p:cNvPr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;p36">
              <a:extLst>
                <a:ext uri="{FF2B5EF4-FFF2-40B4-BE49-F238E27FC236}">
                  <a16:creationId xmlns:a16="http://schemas.microsoft.com/office/drawing/2014/main" id="{31D9F1A0-878E-4A15-800D-D1E517F71035}"/>
                </a:ext>
              </a:extLst>
            </p:cNvPr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9;p36">
              <a:extLst>
                <a:ext uri="{FF2B5EF4-FFF2-40B4-BE49-F238E27FC236}">
                  <a16:creationId xmlns:a16="http://schemas.microsoft.com/office/drawing/2014/main" id="{99A39C64-F644-4D7F-A591-0A2951B89429}"/>
                </a:ext>
              </a:extLst>
            </p:cNvPr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0;p36">
              <a:extLst>
                <a:ext uri="{FF2B5EF4-FFF2-40B4-BE49-F238E27FC236}">
                  <a16:creationId xmlns:a16="http://schemas.microsoft.com/office/drawing/2014/main" id="{7789DA79-F733-4209-BDCF-34B7D409D3AC}"/>
                </a:ext>
              </a:extLst>
            </p:cNvPr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61;p36">
              <a:extLst>
                <a:ext uri="{FF2B5EF4-FFF2-40B4-BE49-F238E27FC236}">
                  <a16:creationId xmlns:a16="http://schemas.microsoft.com/office/drawing/2014/main" id="{A3BC3CED-0F79-4B1F-AC59-BC92DED57613}"/>
                </a:ext>
              </a:extLst>
            </p:cNvPr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62;p36">
              <a:extLst>
                <a:ext uri="{FF2B5EF4-FFF2-40B4-BE49-F238E27FC236}">
                  <a16:creationId xmlns:a16="http://schemas.microsoft.com/office/drawing/2014/main" id="{26EA2CB7-9283-4663-B879-8E2129DED244}"/>
                </a:ext>
              </a:extLst>
            </p:cNvPr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63;p36">
              <a:extLst>
                <a:ext uri="{FF2B5EF4-FFF2-40B4-BE49-F238E27FC236}">
                  <a16:creationId xmlns:a16="http://schemas.microsoft.com/office/drawing/2014/main" id="{B174721C-B1C8-4CA1-A6EE-606BDC92D5AD}"/>
                </a:ext>
              </a:extLst>
            </p:cNvPr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64;p36">
              <a:extLst>
                <a:ext uri="{FF2B5EF4-FFF2-40B4-BE49-F238E27FC236}">
                  <a16:creationId xmlns:a16="http://schemas.microsoft.com/office/drawing/2014/main" id="{C06E49E0-AAA3-495A-B738-5F431B898466}"/>
                </a:ext>
              </a:extLst>
            </p:cNvPr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5;p36">
              <a:extLst>
                <a:ext uri="{FF2B5EF4-FFF2-40B4-BE49-F238E27FC236}">
                  <a16:creationId xmlns:a16="http://schemas.microsoft.com/office/drawing/2014/main" id="{07298AFB-4818-4C73-B640-15EBB1C80D7F}"/>
                </a:ext>
              </a:extLst>
            </p:cNvPr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66;p36">
              <a:extLst>
                <a:ext uri="{FF2B5EF4-FFF2-40B4-BE49-F238E27FC236}">
                  <a16:creationId xmlns:a16="http://schemas.microsoft.com/office/drawing/2014/main" id="{5D39A82E-4D6B-439C-87C9-22BDED5EDAC1}"/>
                </a:ext>
              </a:extLst>
            </p:cNvPr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7;p36">
              <a:extLst>
                <a:ext uri="{FF2B5EF4-FFF2-40B4-BE49-F238E27FC236}">
                  <a16:creationId xmlns:a16="http://schemas.microsoft.com/office/drawing/2014/main" id="{A24AF407-8941-481D-A3A2-E692D5E9BCC5}"/>
                </a:ext>
              </a:extLst>
            </p:cNvPr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68;p36">
              <a:extLst>
                <a:ext uri="{FF2B5EF4-FFF2-40B4-BE49-F238E27FC236}">
                  <a16:creationId xmlns:a16="http://schemas.microsoft.com/office/drawing/2014/main" id="{E16A0393-70D9-4818-AF5B-D01031D0D330}"/>
                </a:ext>
              </a:extLst>
            </p:cNvPr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9;p36">
              <a:extLst>
                <a:ext uri="{FF2B5EF4-FFF2-40B4-BE49-F238E27FC236}">
                  <a16:creationId xmlns:a16="http://schemas.microsoft.com/office/drawing/2014/main" id="{9B3E9EA9-BF0E-4AEF-8A62-34D836B76A45}"/>
                </a:ext>
              </a:extLst>
            </p:cNvPr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70;p36">
              <a:extLst>
                <a:ext uri="{FF2B5EF4-FFF2-40B4-BE49-F238E27FC236}">
                  <a16:creationId xmlns:a16="http://schemas.microsoft.com/office/drawing/2014/main" id="{07CE0D6A-7B74-4456-93CE-34E1043C5E42}"/>
                </a:ext>
              </a:extLst>
            </p:cNvPr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71;p36">
              <a:extLst>
                <a:ext uri="{FF2B5EF4-FFF2-40B4-BE49-F238E27FC236}">
                  <a16:creationId xmlns:a16="http://schemas.microsoft.com/office/drawing/2014/main" id="{CC4DE766-5088-49E0-8DAC-9EBD1295244C}"/>
                </a:ext>
              </a:extLst>
            </p:cNvPr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72;p36">
              <a:extLst>
                <a:ext uri="{FF2B5EF4-FFF2-40B4-BE49-F238E27FC236}">
                  <a16:creationId xmlns:a16="http://schemas.microsoft.com/office/drawing/2014/main" id="{37FA99C3-EAEF-4537-AA76-33D195A8D1BC}"/>
                </a:ext>
              </a:extLst>
            </p:cNvPr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73;p36">
              <a:extLst>
                <a:ext uri="{FF2B5EF4-FFF2-40B4-BE49-F238E27FC236}">
                  <a16:creationId xmlns:a16="http://schemas.microsoft.com/office/drawing/2014/main" id="{F961B961-2189-4D7E-84A8-6C91807E5EB2}"/>
                </a:ext>
              </a:extLst>
            </p:cNvPr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4;p36">
              <a:extLst>
                <a:ext uri="{FF2B5EF4-FFF2-40B4-BE49-F238E27FC236}">
                  <a16:creationId xmlns:a16="http://schemas.microsoft.com/office/drawing/2014/main" id="{0E855B40-016D-4246-9003-A8B8254A7930}"/>
                </a:ext>
              </a:extLst>
            </p:cNvPr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75;p36">
              <a:extLst>
                <a:ext uri="{FF2B5EF4-FFF2-40B4-BE49-F238E27FC236}">
                  <a16:creationId xmlns:a16="http://schemas.microsoft.com/office/drawing/2014/main" id="{7AC1C97C-5CEB-4BAD-B84B-4A6962C55D50}"/>
                </a:ext>
              </a:extLst>
            </p:cNvPr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76;p36">
              <a:extLst>
                <a:ext uri="{FF2B5EF4-FFF2-40B4-BE49-F238E27FC236}">
                  <a16:creationId xmlns:a16="http://schemas.microsoft.com/office/drawing/2014/main" id="{16B9ACF7-6C26-4D7F-B58B-64DA7BAA95BA}"/>
                </a:ext>
              </a:extLst>
            </p:cNvPr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7;p36">
              <a:extLst>
                <a:ext uri="{FF2B5EF4-FFF2-40B4-BE49-F238E27FC236}">
                  <a16:creationId xmlns:a16="http://schemas.microsoft.com/office/drawing/2014/main" id="{5AC99B7C-0E84-459B-A760-4DA4DFF4F79D}"/>
                </a:ext>
              </a:extLst>
            </p:cNvPr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78;p36">
              <a:extLst>
                <a:ext uri="{FF2B5EF4-FFF2-40B4-BE49-F238E27FC236}">
                  <a16:creationId xmlns:a16="http://schemas.microsoft.com/office/drawing/2014/main" id="{E8DFF198-F1E0-42FF-A3FF-EB643F5605B5}"/>
                </a:ext>
              </a:extLst>
            </p:cNvPr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79;p36">
              <a:extLst>
                <a:ext uri="{FF2B5EF4-FFF2-40B4-BE49-F238E27FC236}">
                  <a16:creationId xmlns:a16="http://schemas.microsoft.com/office/drawing/2014/main" id="{9E3588BA-15E2-4824-8AE8-3F8DBE66A32B}"/>
                </a:ext>
              </a:extLst>
            </p:cNvPr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80;p36">
              <a:extLst>
                <a:ext uri="{FF2B5EF4-FFF2-40B4-BE49-F238E27FC236}">
                  <a16:creationId xmlns:a16="http://schemas.microsoft.com/office/drawing/2014/main" id="{1C193FF4-002C-427D-9D03-09C2B74E6962}"/>
                </a:ext>
              </a:extLst>
            </p:cNvPr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81;p36">
              <a:extLst>
                <a:ext uri="{FF2B5EF4-FFF2-40B4-BE49-F238E27FC236}">
                  <a16:creationId xmlns:a16="http://schemas.microsoft.com/office/drawing/2014/main" id="{31EE1A1C-1AEC-4524-B6D8-A05BF51AB943}"/>
                </a:ext>
              </a:extLst>
            </p:cNvPr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82;p36">
              <a:extLst>
                <a:ext uri="{FF2B5EF4-FFF2-40B4-BE49-F238E27FC236}">
                  <a16:creationId xmlns:a16="http://schemas.microsoft.com/office/drawing/2014/main" id="{ED4871FF-EE1F-43C5-8017-01B58B19F659}"/>
                </a:ext>
              </a:extLst>
            </p:cNvPr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83;p36">
              <a:extLst>
                <a:ext uri="{FF2B5EF4-FFF2-40B4-BE49-F238E27FC236}">
                  <a16:creationId xmlns:a16="http://schemas.microsoft.com/office/drawing/2014/main" id="{E10FB910-F076-4AF9-8B59-379AE593D3AC}"/>
                </a:ext>
              </a:extLst>
            </p:cNvPr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84;p36">
              <a:extLst>
                <a:ext uri="{FF2B5EF4-FFF2-40B4-BE49-F238E27FC236}">
                  <a16:creationId xmlns:a16="http://schemas.microsoft.com/office/drawing/2014/main" id="{C321F4BC-E76C-4C82-AD11-20B2DC7266B1}"/>
                </a:ext>
              </a:extLst>
            </p:cNvPr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85;p36">
              <a:extLst>
                <a:ext uri="{FF2B5EF4-FFF2-40B4-BE49-F238E27FC236}">
                  <a16:creationId xmlns:a16="http://schemas.microsoft.com/office/drawing/2014/main" id="{7D34A8D5-ABF3-4EC4-82C9-B029B2B06E49}"/>
                </a:ext>
              </a:extLst>
            </p:cNvPr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86;p36">
              <a:extLst>
                <a:ext uri="{FF2B5EF4-FFF2-40B4-BE49-F238E27FC236}">
                  <a16:creationId xmlns:a16="http://schemas.microsoft.com/office/drawing/2014/main" id="{66F30BE6-09C0-4AB6-A12A-AEAD4102DF7C}"/>
                </a:ext>
              </a:extLst>
            </p:cNvPr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87;p36">
              <a:extLst>
                <a:ext uri="{FF2B5EF4-FFF2-40B4-BE49-F238E27FC236}">
                  <a16:creationId xmlns:a16="http://schemas.microsoft.com/office/drawing/2014/main" id="{9497FA9B-2D72-487A-8502-97F9390200E0}"/>
                </a:ext>
              </a:extLst>
            </p:cNvPr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8;p36">
              <a:extLst>
                <a:ext uri="{FF2B5EF4-FFF2-40B4-BE49-F238E27FC236}">
                  <a16:creationId xmlns:a16="http://schemas.microsoft.com/office/drawing/2014/main" id="{51188111-35B3-46FA-A8D1-ABD18717B636}"/>
                </a:ext>
              </a:extLst>
            </p:cNvPr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89;p36">
              <a:extLst>
                <a:ext uri="{FF2B5EF4-FFF2-40B4-BE49-F238E27FC236}">
                  <a16:creationId xmlns:a16="http://schemas.microsoft.com/office/drawing/2014/main" id="{543BA297-BF07-4C9F-A5D9-D0B4418EBDD2}"/>
                </a:ext>
              </a:extLst>
            </p:cNvPr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90;p36">
              <a:extLst>
                <a:ext uri="{FF2B5EF4-FFF2-40B4-BE49-F238E27FC236}">
                  <a16:creationId xmlns:a16="http://schemas.microsoft.com/office/drawing/2014/main" id="{5D3CB7F0-4043-45D7-B2C6-A91BD85A36DA}"/>
                </a:ext>
              </a:extLst>
            </p:cNvPr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91;p36">
              <a:extLst>
                <a:ext uri="{FF2B5EF4-FFF2-40B4-BE49-F238E27FC236}">
                  <a16:creationId xmlns:a16="http://schemas.microsoft.com/office/drawing/2014/main" id="{4CCE1463-A9C4-4FF3-B473-654C7AD56B8E}"/>
                </a:ext>
              </a:extLst>
            </p:cNvPr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92;p36">
              <a:extLst>
                <a:ext uri="{FF2B5EF4-FFF2-40B4-BE49-F238E27FC236}">
                  <a16:creationId xmlns:a16="http://schemas.microsoft.com/office/drawing/2014/main" id="{9B4EA0C7-A6BC-4014-AD20-A6B7D430D42E}"/>
                </a:ext>
              </a:extLst>
            </p:cNvPr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93;p36">
              <a:extLst>
                <a:ext uri="{FF2B5EF4-FFF2-40B4-BE49-F238E27FC236}">
                  <a16:creationId xmlns:a16="http://schemas.microsoft.com/office/drawing/2014/main" id="{DB01F742-24F1-4C2F-92FA-3F70FBF5342D}"/>
                </a:ext>
              </a:extLst>
            </p:cNvPr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94;p36">
              <a:extLst>
                <a:ext uri="{FF2B5EF4-FFF2-40B4-BE49-F238E27FC236}">
                  <a16:creationId xmlns:a16="http://schemas.microsoft.com/office/drawing/2014/main" id="{865AC44A-E501-416A-BB27-4EF917B9DB92}"/>
                </a:ext>
              </a:extLst>
            </p:cNvPr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95;p36">
              <a:extLst>
                <a:ext uri="{FF2B5EF4-FFF2-40B4-BE49-F238E27FC236}">
                  <a16:creationId xmlns:a16="http://schemas.microsoft.com/office/drawing/2014/main" id="{5B7E1BDB-4CAC-4E9F-AA27-D95292FA83AD}"/>
                </a:ext>
              </a:extLst>
            </p:cNvPr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96;p36">
              <a:extLst>
                <a:ext uri="{FF2B5EF4-FFF2-40B4-BE49-F238E27FC236}">
                  <a16:creationId xmlns:a16="http://schemas.microsoft.com/office/drawing/2014/main" id="{88DA8BA6-81DC-40CC-8FD6-D0DA6CC4AB12}"/>
                </a:ext>
              </a:extLst>
            </p:cNvPr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7;p36">
              <a:extLst>
                <a:ext uri="{FF2B5EF4-FFF2-40B4-BE49-F238E27FC236}">
                  <a16:creationId xmlns:a16="http://schemas.microsoft.com/office/drawing/2014/main" id="{FA680CC8-444D-48D1-94CC-0ED86FA9644E}"/>
                </a:ext>
              </a:extLst>
            </p:cNvPr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8;p36">
              <a:extLst>
                <a:ext uri="{FF2B5EF4-FFF2-40B4-BE49-F238E27FC236}">
                  <a16:creationId xmlns:a16="http://schemas.microsoft.com/office/drawing/2014/main" id="{70C81014-59F0-47CC-9D5A-2CBD221BC428}"/>
                </a:ext>
              </a:extLst>
            </p:cNvPr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9;p36">
              <a:extLst>
                <a:ext uri="{FF2B5EF4-FFF2-40B4-BE49-F238E27FC236}">
                  <a16:creationId xmlns:a16="http://schemas.microsoft.com/office/drawing/2014/main" id="{5EBFC743-55EB-4924-9E9D-885DA2B5FB36}"/>
                </a:ext>
              </a:extLst>
            </p:cNvPr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00;p36">
              <a:extLst>
                <a:ext uri="{FF2B5EF4-FFF2-40B4-BE49-F238E27FC236}">
                  <a16:creationId xmlns:a16="http://schemas.microsoft.com/office/drawing/2014/main" id="{042E968C-8DD3-4157-B25C-C958EA8B7AEC}"/>
                </a:ext>
              </a:extLst>
            </p:cNvPr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01;p36">
              <a:extLst>
                <a:ext uri="{FF2B5EF4-FFF2-40B4-BE49-F238E27FC236}">
                  <a16:creationId xmlns:a16="http://schemas.microsoft.com/office/drawing/2014/main" id="{973FB2F7-4901-4423-9C1D-D40C12EE4BF1}"/>
                </a:ext>
              </a:extLst>
            </p:cNvPr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02;p36">
              <a:extLst>
                <a:ext uri="{FF2B5EF4-FFF2-40B4-BE49-F238E27FC236}">
                  <a16:creationId xmlns:a16="http://schemas.microsoft.com/office/drawing/2014/main" id="{EE1C8416-079E-4D27-8C83-9EBDF91FBC8B}"/>
                </a:ext>
              </a:extLst>
            </p:cNvPr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03;p36">
              <a:extLst>
                <a:ext uri="{FF2B5EF4-FFF2-40B4-BE49-F238E27FC236}">
                  <a16:creationId xmlns:a16="http://schemas.microsoft.com/office/drawing/2014/main" id="{C0C3D8C7-A979-4860-B85E-C7E09AC268F1}"/>
                </a:ext>
              </a:extLst>
            </p:cNvPr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04;p36">
              <a:extLst>
                <a:ext uri="{FF2B5EF4-FFF2-40B4-BE49-F238E27FC236}">
                  <a16:creationId xmlns:a16="http://schemas.microsoft.com/office/drawing/2014/main" id="{165E854D-DBEF-480C-AB90-6947C1573017}"/>
                </a:ext>
              </a:extLst>
            </p:cNvPr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05;p36">
              <a:extLst>
                <a:ext uri="{FF2B5EF4-FFF2-40B4-BE49-F238E27FC236}">
                  <a16:creationId xmlns:a16="http://schemas.microsoft.com/office/drawing/2014/main" id="{9E64F07B-6C00-4AAC-BECF-BD59197B2398}"/>
                </a:ext>
              </a:extLst>
            </p:cNvPr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06;p36">
              <a:extLst>
                <a:ext uri="{FF2B5EF4-FFF2-40B4-BE49-F238E27FC236}">
                  <a16:creationId xmlns:a16="http://schemas.microsoft.com/office/drawing/2014/main" id="{A89575A9-E221-4EE8-B29A-8F8098A271C0}"/>
                </a:ext>
              </a:extLst>
            </p:cNvPr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07;p36">
              <a:extLst>
                <a:ext uri="{FF2B5EF4-FFF2-40B4-BE49-F238E27FC236}">
                  <a16:creationId xmlns:a16="http://schemas.microsoft.com/office/drawing/2014/main" id="{294E3F31-4FF0-46DF-A65B-BFA72BABA538}"/>
                </a:ext>
              </a:extLst>
            </p:cNvPr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08;p36">
              <a:extLst>
                <a:ext uri="{FF2B5EF4-FFF2-40B4-BE49-F238E27FC236}">
                  <a16:creationId xmlns:a16="http://schemas.microsoft.com/office/drawing/2014/main" id="{E53309B2-7516-42F1-9495-E05F7A204E3B}"/>
                </a:ext>
              </a:extLst>
            </p:cNvPr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09;p36">
              <a:extLst>
                <a:ext uri="{FF2B5EF4-FFF2-40B4-BE49-F238E27FC236}">
                  <a16:creationId xmlns:a16="http://schemas.microsoft.com/office/drawing/2014/main" id="{22C949DF-EE88-4E16-B93F-8089CC9EA5CC}"/>
                </a:ext>
              </a:extLst>
            </p:cNvPr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10;p36">
              <a:extLst>
                <a:ext uri="{FF2B5EF4-FFF2-40B4-BE49-F238E27FC236}">
                  <a16:creationId xmlns:a16="http://schemas.microsoft.com/office/drawing/2014/main" id="{A4ED67CA-0011-4027-B24B-E3C72A69ACF1}"/>
                </a:ext>
              </a:extLst>
            </p:cNvPr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11;p36">
              <a:extLst>
                <a:ext uri="{FF2B5EF4-FFF2-40B4-BE49-F238E27FC236}">
                  <a16:creationId xmlns:a16="http://schemas.microsoft.com/office/drawing/2014/main" id="{B4458C80-AFC8-431B-863A-349CBA8287C2}"/>
                </a:ext>
              </a:extLst>
            </p:cNvPr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12;p36">
              <a:extLst>
                <a:ext uri="{FF2B5EF4-FFF2-40B4-BE49-F238E27FC236}">
                  <a16:creationId xmlns:a16="http://schemas.microsoft.com/office/drawing/2014/main" id="{4F1BC8C2-1F82-4D25-879A-E40BA3963BA5}"/>
                </a:ext>
              </a:extLst>
            </p:cNvPr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13;p36">
              <a:extLst>
                <a:ext uri="{FF2B5EF4-FFF2-40B4-BE49-F238E27FC236}">
                  <a16:creationId xmlns:a16="http://schemas.microsoft.com/office/drawing/2014/main" id="{A83362B3-ED18-4E79-94D0-5033FDEC17CC}"/>
                </a:ext>
              </a:extLst>
            </p:cNvPr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14;p36">
              <a:extLst>
                <a:ext uri="{FF2B5EF4-FFF2-40B4-BE49-F238E27FC236}">
                  <a16:creationId xmlns:a16="http://schemas.microsoft.com/office/drawing/2014/main" id="{9662C2E5-D618-4A1A-84F4-762F9F6F7344}"/>
                </a:ext>
              </a:extLst>
            </p:cNvPr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15;p36">
              <a:extLst>
                <a:ext uri="{FF2B5EF4-FFF2-40B4-BE49-F238E27FC236}">
                  <a16:creationId xmlns:a16="http://schemas.microsoft.com/office/drawing/2014/main" id="{6174E20C-1109-41B3-A295-B9842DD9381E}"/>
                </a:ext>
              </a:extLst>
            </p:cNvPr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16;p36">
              <a:extLst>
                <a:ext uri="{FF2B5EF4-FFF2-40B4-BE49-F238E27FC236}">
                  <a16:creationId xmlns:a16="http://schemas.microsoft.com/office/drawing/2014/main" id="{7E7177E9-5361-4A57-A667-64BD16CADFC9}"/>
                </a:ext>
              </a:extLst>
            </p:cNvPr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7;p36">
              <a:extLst>
                <a:ext uri="{FF2B5EF4-FFF2-40B4-BE49-F238E27FC236}">
                  <a16:creationId xmlns:a16="http://schemas.microsoft.com/office/drawing/2014/main" id="{181E0C39-DF22-4AD6-B2D0-2DC64FF935A3}"/>
                </a:ext>
              </a:extLst>
            </p:cNvPr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8;p36">
              <a:extLst>
                <a:ext uri="{FF2B5EF4-FFF2-40B4-BE49-F238E27FC236}">
                  <a16:creationId xmlns:a16="http://schemas.microsoft.com/office/drawing/2014/main" id="{D858D927-9157-40E9-A031-68B76389D169}"/>
                </a:ext>
              </a:extLst>
            </p:cNvPr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9;p36">
              <a:extLst>
                <a:ext uri="{FF2B5EF4-FFF2-40B4-BE49-F238E27FC236}">
                  <a16:creationId xmlns:a16="http://schemas.microsoft.com/office/drawing/2014/main" id="{00982D53-0EC5-467E-9240-A8770831767A}"/>
                </a:ext>
              </a:extLst>
            </p:cNvPr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20;p36">
              <a:extLst>
                <a:ext uri="{FF2B5EF4-FFF2-40B4-BE49-F238E27FC236}">
                  <a16:creationId xmlns:a16="http://schemas.microsoft.com/office/drawing/2014/main" id="{C61A0F41-5297-4C86-B0CD-29F93D12A20C}"/>
                </a:ext>
              </a:extLst>
            </p:cNvPr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21;p36">
              <a:extLst>
                <a:ext uri="{FF2B5EF4-FFF2-40B4-BE49-F238E27FC236}">
                  <a16:creationId xmlns:a16="http://schemas.microsoft.com/office/drawing/2014/main" id="{C7E5BDEC-1205-45A9-B3AC-C17B813E780B}"/>
                </a:ext>
              </a:extLst>
            </p:cNvPr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22;p36">
              <a:extLst>
                <a:ext uri="{FF2B5EF4-FFF2-40B4-BE49-F238E27FC236}">
                  <a16:creationId xmlns:a16="http://schemas.microsoft.com/office/drawing/2014/main" id="{3A450884-41E2-4D99-B147-1E7E6EDF6416}"/>
                </a:ext>
              </a:extLst>
            </p:cNvPr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23;p36">
              <a:extLst>
                <a:ext uri="{FF2B5EF4-FFF2-40B4-BE49-F238E27FC236}">
                  <a16:creationId xmlns:a16="http://schemas.microsoft.com/office/drawing/2014/main" id="{EBCABDCB-9137-4EE6-8AF5-3F704BE9D38B}"/>
                </a:ext>
              </a:extLst>
            </p:cNvPr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24;p36">
              <a:extLst>
                <a:ext uri="{FF2B5EF4-FFF2-40B4-BE49-F238E27FC236}">
                  <a16:creationId xmlns:a16="http://schemas.microsoft.com/office/drawing/2014/main" id="{0CE3FF0A-B58B-4D17-AEA9-231D8C81E508}"/>
                </a:ext>
              </a:extLst>
            </p:cNvPr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25;p36">
              <a:extLst>
                <a:ext uri="{FF2B5EF4-FFF2-40B4-BE49-F238E27FC236}">
                  <a16:creationId xmlns:a16="http://schemas.microsoft.com/office/drawing/2014/main" id="{9915B7AB-5411-496B-96B0-855BF2D372C4}"/>
                </a:ext>
              </a:extLst>
            </p:cNvPr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26;p36">
              <a:extLst>
                <a:ext uri="{FF2B5EF4-FFF2-40B4-BE49-F238E27FC236}">
                  <a16:creationId xmlns:a16="http://schemas.microsoft.com/office/drawing/2014/main" id="{F1D94724-ADAA-4C25-BE69-348055131AA8}"/>
                </a:ext>
              </a:extLst>
            </p:cNvPr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27;p36">
              <a:extLst>
                <a:ext uri="{FF2B5EF4-FFF2-40B4-BE49-F238E27FC236}">
                  <a16:creationId xmlns:a16="http://schemas.microsoft.com/office/drawing/2014/main" id="{A76D1B12-FFDC-4EC9-B8AF-E26B87249722}"/>
                </a:ext>
              </a:extLst>
            </p:cNvPr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8;p36">
              <a:extLst>
                <a:ext uri="{FF2B5EF4-FFF2-40B4-BE49-F238E27FC236}">
                  <a16:creationId xmlns:a16="http://schemas.microsoft.com/office/drawing/2014/main" id="{B7357216-547B-4844-97DF-73A89F76EEEA}"/>
                </a:ext>
              </a:extLst>
            </p:cNvPr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9;p36">
              <a:extLst>
                <a:ext uri="{FF2B5EF4-FFF2-40B4-BE49-F238E27FC236}">
                  <a16:creationId xmlns:a16="http://schemas.microsoft.com/office/drawing/2014/main" id="{9231485B-2EB3-4CBD-8EBF-B26D714DBA8D}"/>
                </a:ext>
              </a:extLst>
            </p:cNvPr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30;p36">
              <a:extLst>
                <a:ext uri="{FF2B5EF4-FFF2-40B4-BE49-F238E27FC236}">
                  <a16:creationId xmlns:a16="http://schemas.microsoft.com/office/drawing/2014/main" id="{B089C17B-05BA-4DB0-B8B9-09D1DF02C86E}"/>
                </a:ext>
              </a:extLst>
            </p:cNvPr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31;p36">
              <a:extLst>
                <a:ext uri="{FF2B5EF4-FFF2-40B4-BE49-F238E27FC236}">
                  <a16:creationId xmlns:a16="http://schemas.microsoft.com/office/drawing/2014/main" id="{62FD75AD-D96F-4911-9EFF-33B71A12BA7F}"/>
                </a:ext>
              </a:extLst>
            </p:cNvPr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32;p36">
              <a:extLst>
                <a:ext uri="{FF2B5EF4-FFF2-40B4-BE49-F238E27FC236}">
                  <a16:creationId xmlns:a16="http://schemas.microsoft.com/office/drawing/2014/main" id="{3B2507D9-8E3A-4C6E-917A-6E34EB23C829}"/>
                </a:ext>
              </a:extLst>
            </p:cNvPr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33;p36">
              <a:extLst>
                <a:ext uri="{FF2B5EF4-FFF2-40B4-BE49-F238E27FC236}">
                  <a16:creationId xmlns:a16="http://schemas.microsoft.com/office/drawing/2014/main" id="{7BE66BA9-D7DA-4065-B766-BC51765A8F12}"/>
                </a:ext>
              </a:extLst>
            </p:cNvPr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34;p36">
              <a:extLst>
                <a:ext uri="{FF2B5EF4-FFF2-40B4-BE49-F238E27FC236}">
                  <a16:creationId xmlns:a16="http://schemas.microsoft.com/office/drawing/2014/main" id="{430D79DC-95F7-49F5-A9C4-04AC68B0CC91}"/>
                </a:ext>
              </a:extLst>
            </p:cNvPr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35;p36">
              <a:extLst>
                <a:ext uri="{FF2B5EF4-FFF2-40B4-BE49-F238E27FC236}">
                  <a16:creationId xmlns:a16="http://schemas.microsoft.com/office/drawing/2014/main" id="{4897969E-B8CE-4D6F-8FCD-7D06DCDC7CE0}"/>
                </a:ext>
              </a:extLst>
            </p:cNvPr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36;p36">
              <a:extLst>
                <a:ext uri="{FF2B5EF4-FFF2-40B4-BE49-F238E27FC236}">
                  <a16:creationId xmlns:a16="http://schemas.microsoft.com/office/drawing/2014/main" id="{7756702C-E45C-4E5B-A07B-2F6C62C552CE}"/>
                </a:ext>
              </a:extLst>
            </p:cNvPr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7;p36">
              <a:extLst>
                <a:ext uri="{FF2B5EF4-FFF2-40B4-BE49-F238E27FC236}">
                  <a16:creationId xmlns:a16="http://schemas.microsoft.com/office/drawing/2014/main" id="{E66FF4C9-6F95-4DB9-A784-425A14FB4E12}"/>
                </a:ext>
              </a:extLst>
            </p:cNvPr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8;p36">
              <a:extLst>
                <a:ext uri="{FF2B5EF4-FFF2-40B4-BE49-F238E27FC236}">
                  <a16:creationId xmlns:a16="http://schemas.microsoft.com/office/drawing/2014/main" id="{608FB942-EBA9-4AA5-9959-360CCBD7035E}"/>
                </a:ext>
              </a:extLst>
            </p:cNvPr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9;p36">
              <a:extLst>
                <a:ext uri="{FF2B5EF4-FFF2-40B4-BE49-F238E27FC236}">
                  <a16:creationId xmlns:a16="http://schemas.microsoft.com/office/drawing/2014/main" id="{1C639618-5BBB-4308-93E7-3D47C84BE830}"/>
                </a:ext>
              </a:extLst>
            </p:cNvPr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40;p36">
              <a:extLst>
                <a:ext uri="{FF2B5EF4-FFF2-40B4-BE49-F238E27FC236}">
                  <a16:creationId xmlns:a16="http://schemas.microsoft.com/office/drawing/2014/main" id="{A2DF113B-222A-4968-A588-88C0ACBE4F25}"/>
                </a:ext>
              </a:extLst>
            </p:cNvPr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41;p36">
              <a:extLst>
                <a:ext uri="{FF2B5EF4-FFF2-40B4-BE49-F238E27FC236}">
                  <a16:creationId xmlns:a16="http://schemas.microsoft.com/office/drawing/2014/main" id="{55BC0E98-5813-42F1-B810-1E4AF4331165}"/>
                </a:ext>
              </a:extLst>
            </p:cNvPr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42;p36">
              <a:extLst>
                <a:ext uri="{FF2B5EF4-FFF2-40B4-BE49-F238E27FC236}">
                  <a16:creationId xmlns:a16="http://schemas.microsoft.com/office/drawing/2014/main" id="{6D3BE118-EC2A-429F-9674-465D0666D3F8}"/>
                </a:ext>
              </a:extLst>
            </p:cNvPr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43;p36">
              <a:extLst>
                <a:ext uri="{FF2B5EF4-FFF2-40B4-BE49-F238E27FC236}">
                  <a16:creationId xmlns:a16="http://schemas.microsoft.com/office/drawing/2014/main" id="{4DFE699F-AB76-4E8A-B78A-C0CF6889E5C2}"/>
                </a:ext>
              </a:extLst>
            </p:cNvPr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44;p36">
              <a:extLst>
                <a:ext uri="{FF2B5EF4-FFF2-40B4-BE49-F238E27FC236}">
                  <a16:creationId xmlns:a16="http://schemas.microsoft.com/office/drawing/2014/main" id="{F5180ECD-FA4C-44B6-A4C1-853B3F9B8D10}"/>
                </a:ext>
              </a:extLst>
            </p:cNvPr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45;p36">
              <a:extLst>
                <a:ext uri="{FF2B5EF4-FFF2-40B4-BE49-F238E27FC236}">
                  <a16:creationId xmlns:a16="http://schemas.microsoft.com/office/drawing/2014/main" id="{6089EA9B-4810-40AA-B52E-A106B2247DA5}"/>
                </a:ext>
              </a:extLst>
            </p:cNvPr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46;p36">
              <a:extLst>
                <a:ext uri="{FF2B5EF4-FFF2-40B4-BE49-F238E27FC236}">
                  <a16:creationId xmlns:a16="http://schemas.microsoft.com/office/drawing/2014/main" id="{CD56E316-BDFE-4020-B2E8-EB571AEB7B4D}"/>
                </a:ext>
              </a:extLst>
            </p:cNvPr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47;p36">
              <a:extLst>
                <a:ext uri="{FF2B5EF4-FFF2-40B4-BE49-F238E27FC236}">
                  <a16:creationId xmlns:a16="http://schemas.microsoft.com/office/drawing/2014/main" id="{9BD8B5F0-CA56-4A40-854F-F5C3AF74E5F0}"/>
                </a:ext>
              </a:extLst>
            </p:cNvPr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8;p36">
              <a:extLst>
                <a:ext uri="{FF2B5EF4-FFF2-40B4-BE49-F238E27FC236}">
                  <a16:creationId xmlns:a16="http://schemas.microsoft.com/office/drawing/2014/main" id="{1BFE74BC-64CD-4F80-9B1E-B12FC8D23C81}"/>
                </a:ext>
              </a:extLst>
            </p:cNvPr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9;p36">
              <a:extLst>
                <a:ext uri="{FF2B5EF4-FFF2-40B4-BE49-F238E27FC236}">
                  <a16:creationId xmlns:a16="http://schemas.microsoft.com/office/drawing/2014/main" id="{4D4A86CE-B4A0-4454-AF36-BFDC26D0A356}"/>
                </a:ext>
              </a:extLst>
            </p:cNvPr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50;p36">
              <a:extLst>
                <a:ext uri="{FF2B5EF4-FFF2-40B4-BE49-F238E27FC236}">
                  <a16:creationId xmlns:a16="http://schemas.microsoft.com/office/drawing/2014/main" id="{491E9991-D127-4928-87FD-FFF2BDB46EAC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51;p36">
              <a:extLst>
                <a:ext uri="{FF2B5EF4-FFF2-40B4-BE49-F238E27FC236}">
                  <a16:creationId xmlns:a16="http://schemas.microsoft.com/office/drawing/2014/main" id="{FC69DD98-4578-47C5-A552-BF3A4EE42360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52;p36">
              <a:extLst>
                <a:ext uri="{FF2B5EF4-FFF2-40B4-BE49-F238E27FC236}">
                  <a16:creationId xmlns:a16="http://schemas.microsoft.com/office/drawing/2014/main" id="{103B773D-853A-4629-B036-E38265AADE81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53;p36">
              <a:extLst>
                <a:ext uri="{FF2B5EF4-FFF2-40B4-BE49-F238E27FC236}">
                  <a16:creationId xmlns:a16="http://schemas.microsoft.com/office/drawing/2014/main" id="{5BDF2D8D-B741-4921-8513-40D9BA5EEBBB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54;p36">
              <a:extLst>
                <a:ext uri="{FF2B5EF4-FFF2-40B4-BE49-F238E27FC236}">
                  <a16:creationId xmlns:a16="http://schemas.microsoft.com/office/drawing/2014/main" id="{C1A44474-B61F-48CE-BF00-45367B92C167}"/>
                </a:ext>
              </a:extLst>
            </p:cNvPr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55;p36">
              <a:extLst>
                <a:ext uri="{FF2B5EF4-FFF2-40B4-BE49-F238E27FC236}">
                  <a16:creationId xmlns:a16="http://schemas.microsoft.com/office/drawing/2014/main" id="{422FCEBB-2084-4544-A1A2-30569EFEDFF3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56;p36">
              <a:extLst>
                <a:ext uri="{FF2B5EF4-FFF2-40B4-BE49-F238E27FC236}">
                  <a16:creationId xmlns:a16="http://schemas.microsoft.com/office/drawing/2014/main" id="{FF4B7CB9-0411-4874-8A8D-99D20FD656A0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7;p36">
              <a:extLst>
                <a:ext uri="{FF2B5EF4-FFF2-40B4-BE49-F238E27FC236}">
                  <a16:creationId xmlns:a16="http://schemas.microsoft.com/office/drawing/2014/main" id="{BC904844-F1C3-4E68-A224-D5F5160EE479}"/>
                </a:ext>
              </a:extLst>
            </p:cNvPr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8;p36">
              <a:extLst>
                <a:ext uri="{FF2B5EF4-FFF2-40B4-BE49-F238E27FC236}">
                  <a16:creationId xmlns:a16="http://schemas.microsoft.com/office/drawing/2014/main" id="{AF684A97-6646-418A-B8FE-377BE93CE0A5}"/>
                </a:ext>
              </a:extLst>
            </p:cNvPr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9;p36">
              <a:extLst>
                <a:ext uri="{FF2B5EF4-FFF2-40B4-BE49-F238E27FC236}">
                  <a16:creationId xmlns:a16="http://schemas.microsoft.com/office/drawing/2014/main" id="{86A3BC1C-7E21-4167-8032-5139F20F048D}"/>
                </a:ext>
              </a:extLst>
            </p:cNvPr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0;p36">
              <a:extLst>
                <a:ext uri="{FF2B5EF4-FFF2-40B4-BE49-F238E27FC236}">
                  <a16:creationId xmlns:a16="http://schemas.microsoft.com/office/drawing/2014/main" id="{3D99C498-427F-4D53-8C73-168F402FD713}"/>
                </a:ext>
              </a:extLst>
            </p:cNvPr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1;p36">
              <a:extLst>
                <a:ext uri="{FF2B5EF4-FFF2-40B4-BE49-F238E27FC236}">
                  <a16:creationId xmlns:a16="http://schemas.microsoft.com/office/drawing/2014/main" id="{F8014FBE-0444-402A-8CA3-7D2FB266EC1F}"/>
                </a:ext>
              </a:extLst>
            </p:cNvPr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2;p36">
              <a:extLst>
                <a:ext uri="{FF2B5EF4-FFF2-40B4-BE49-F238E27FC236}">
                  <a16:creationId xmlns:a16="http://schemas.microsoft.com/office/drawing/2014/main" id="{69177497-1132-43D0-B6DD-3228D46DFCDD}"/>
                </a:ext>
              </a:extLst>
            </p:cNvPr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3;p36">
              <a:extLst>
                <a:ext uri="{FF2B5EF4-FFF2-40B4-BE49-F238E27FC236}">
                  <a16:creationId xmlns:a16="http://schemas.microsoft.com/office/drawing/2014/main" id="{72850F3B-6B21-4214-8DB2-07932689CE82}"/>
                </a:ext>
              </a:extLst>
            </p:cNvPr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4;p36">
              <a:extLst>
                <a:ext uri="{FF2B5EF4-FFF2-40B4-BE49-F238E27FC236}">
                  <a16:creationId xmlns:a16="http://schemas.microsoft.com/office/drawing/2014/main" id="{4D9C264F-8E63-48FC-99F5-BCB563511CE1}"/>
                </a:ext>
              </a:extLst>
            </p:cNvPr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5;p36">
              <a:extLst>
                <a:ext uri="{FF2B5EF4-FFF2-40B4-BE49-F238E27FC236}">
                  <a16:creationId xmlns:a16="http://schemas.microsoft.com/office/drawing/2014/main" id="{63814C8B-80C4-4DE1-904F-3C3EC63EBA4A}"/>
                </a:ext>
              </a:extLst>
            </p:cNvPr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6;p36">
              <a:extLst>
                <a:ext uri="{FF2B5EF4-FFF2-40B4-BE49-F238E27FC236}">
                  <a16:creationId xmlns:a16="http://schemas.microsoft.com/office/drawing/2014/main" id="{A51F1C77-4FC8-4DE7-8786-E6F700CA1EA0}"/>
                </a:ext>
              </a:extLst>
            </p:cNvPr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7;p36">
              <a:extLst>
                <a:ext uri="{FF2B5EF4-FFF2-40B4-BE49-F238E27FC236}">
                  <a16:creationId xmlns:a16="http://schemas.microsoft.com/office/drawing/2014/main" id="{BB59127D-EF8E-44A3-BA79-4A9D4CCE30F6}"/>
                </a:ext>
              </a:extLst>
            </p:cNvPr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8;p36">
              <a:extLst>
                <a:ext uri="{FF2B5EF4-FFF2-40B4-BE49-F238E27FC236}">
                  <a16:creationId xmlns:a16="http://schemas.microsoft.com/office/drawing/2014/main" id="{71E2F2CD-544C-4171-81BA-DBEAC4A045BD}"/>
                </a:ext>
              </a:extLst>
            </p:cNvPr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9;p36">
              <a:extLst>
                <a:ext uri="{FF2B5EF4-FFF2-40B4-BE49-F238E27FC236}">
                  <a16:creationId xmlns:a16="http://schemas.microsoft.com/office/drawing/2014/main" id="{3B48B2CE-1FBD-4D90-94AC-F3A53FF113B3}"/>
                </a:ext>
              </a:extLst>
            </p:cNvPr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6061;p82">
            <a:extLst>
              <a:ext uri="{FF2B5EF4-FFF2-40B4-BE49-F238E27FC236}">
                <a16:creationId xmlns:a16="http://schemas.microsoft.com/office/drawing/2014/main" id="{87D3C583-A84A-40A4-958D-86E77849D0D6}"/>
              </a:ext>
            </a:extLst>
          </p:cNvPr>
          <p:cNvGrpSpPr/>
          <p:nvPr/>
        </p:nvGrpSpPr>
        <p:grpSpPr>
          <a:xfrm>
            <a:off x="393298" y="1558113"/>
            <a:ext cx="531124" cy="629639"/>
            <a:chOff x="4212429" y="1502385"/>
            <a:chExt cx="321037" cy="353822"/>
          </a:xfrm>
        </p:grpSpPr>
        <p:sp>
          <p:nvSpPr>
            <p:cNvPr id="174" name="Google Shape;16062;p82">
              <a:extLst>
                <a:ext uri="{FF2B5EF4-FFF2-40B4-BE49-F238E27FC236}">
                  <a16:creationId xmlns:a16="http://schemas.microsoft.com/office/drawing/2014/main" id="{8C05C342-CDF6-45F4-96D2-314DA31961DA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063;p82">
              <a:extLst>
                <a:ext uri="{FF2B5EF4-FFF2-40B4-BE49-F238E27FC236}">
                  <a16:creationId xmlns:a16="http://schemas.microsoft.com/office/drawing/2014/main" id="{E5554A4D-6030-4B8F-BC45-360DA3AA64E0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064;p82">
              <a:extLst>
                <a:ext uri="{FF2B5EF4-FFF2-40B4-BE49-F238E27FC236}">
                  <a16:creationId xmlns:a16="http://schemas.microsoft.com/office/drawing/2014/main" id="{635ACE50-6DFB-4423-AAC8-96E08CE114DA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065;p82">
              <a:extLst>
                <a:ext uri="{FF2B5EF4-FFF2-40B4-BE49-F238E27FC236}">
                  <a16:creationId xmlns:a16="http://schemas.microsoft.com/office/drawing/2014/main" id="{6F063887-58C1-49B3-A5F5-9823C3C80685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49144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C2280B-F6E9-4967-8ABF-5F09389A621F}"/>
              </a:ext>
            </a:extLst>
          </p:cNvPr>
          <p:cNvSpPr txBox="1"/>
          <p:nvPr/>
        </p:nvSpPr>
        <p:spPr>
          <a:xfrm>
            <a:off x="850153" y="209889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dirty="0">
                <a:latin typeface="Viga" panose="020B0604020202020204" charset="0"/>
              </a:rPr>
              <a:t>THANKS!</a:t>
            </a:r>
            <a:endParaRPr lang="en-US" sz="4800" dirty="0">
              <a:latin typeface="Viga" panose="020B0604020202020204" charset="0"/>
            </a:endParaRPr>
          </a:p>
        </p:txBody>
      </p:sp>
      <p:grpSp>
        <p:nvGrpSpPr>
          <p:cNvPr id="54" name="Google Shape;3320;p64">
            <a:extLst>
              <a:ext uri="{FF2B5EF4-FFF2-40B4-BE49-F238E27FC236}">
                <a16:creationId xmlns:a16="http://schemas.microsoft.com/office/drawing/2014/main" id="{85ACCB86-7965-4FB5-9A29-84177F231995}"/>
              </a:ext>
            </a:extLst>
          </p:cNvPr>
          <p:cNvGrpSpPr/>
          <p:nvPr/>
        </p:nvGrpSpPr>
        <p:grpSpPr>
          <a:xfrm>
            <a:off x="4283529" y="496252"/>
            <a:ext cx="4115496" cy="4150996"/>
            <a:chOff x="1158600" y="238100"/>
            <a:chExt cx="5295575" cy="5237900"/>
          </a:xfrm>
        </p:grpSpPr>
        <p:sp>
          <p:nvSpPr>
            <p:cNvPr id="55" name="Google Shape;3321;p64">
              <a:extLst>
                <a:ext uri="{FF2B5EF4-FFF2-40B4-BE49-F238E27FC236}">
                  <a16:creationId xmlns:a16="http://schemas.microsoft.com/office/drawing/2014/main" id="{BE46A345-3B08-4210-8247-B73C92D364C2}"/>
                </a:ext>
              </a:extLst>
            </p:cNvPr>
            <p:cNvSpPr/>
            <p:nvPr/>
          </p:nvSpPr>
          <p:spPr>
            <a:xfrm>
              <a:off x="1158600" y="238100"/>
              <a:ext cx="5295575" cy="4235575"/>
            </a:xfrm>
            <a:custGeom>
              <a:avLst/>
              <a:gdLst/>
              <a:ahLst/>
              <a:cxnLst/>
              <a:rect l="l" t="t" r="r" b="b"/>
              <a:pathLst>
                <a:path w="211823" h="169423" extrusionOk="0">
                  <a:moveTo>
                    <a:pt x="126460" y="1"/>
                  </a:moveTo>
                  <a:cubicBezTo>
                    <a:pt x="118976" y="1"/>
                    <a:pt x="111395" y="984"/>
                    <a:pt x="103902" y="2949"/>
                  </a:cubicBezTo>
                  <a:cubicBezTo>
                    <a:pt x="88843" y="6899"/>
                    <a:pt x="78801" y="17143"/>
                    <a:pt x="70124" y="29492"/>
                  </a:cubicBezTo>
                  <a:cubicBezTo>
                    <a:pt x="62563" y="40250"/>
                    <a:pt x="54064" y="50620"/>
                    <a:pt x="42621" y="57428"/>
                  </a:cubicBezTo>
                  <a:cubicBezTo>
                    <a:pt x="31292" y="64169"/>
                    <a:pt x="19645" y="69546"/>
                    <a:pt x="13923" y="82356"/>
                  </a:cubicBezTo>
                  <a:cubicBezTo>
                    <a:pt x="0" y="113536"/>
                    <a:pt x="10175" y="149813"/>
                    <a:pt x="43103" y="162044"/>
                  </a:cubicBezTo>
                  <a:cubicBezTo>
                    <a:pt x="57586" y="167423"/>
                    <a:pt x="76041" y="169423"/>
                    <a:pt x="93913" y="169423"/>
                  </a:cubicBezTo>
                  <a:cubicBezTo>
                    <a:pt x="119804" y="169423"/>
                    <a:pt x="144470" y="165226"/>
                    <a:pt x="154062" y="161030"/>
                  </a:cubicBezTo>
                  <a:cubicBezTo>
                    <a:pt x="154062" y="161030"/>
                    <a:pt x="178383" y="159510"/>
                    <a:pt x="195103" y="129617"/>
                  </a:cubicBezTo>
                  <a:cubicBezTo>
                    <a:pt x="211822" y="99723"/>
                    <a:pt x="208783" y="54122"/>
                    <a:pt x="188009" y="28789"/>
                  </a:cubicBezTo>
                  <a:cubicBezTo>
                    <a:pt x="172271" y="9597"/>
                    <a:pt x="149846" y="1"/>
                    <a:pt x="12646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22;p64">
              <a:extLst>
                <a:ext uri="{FF2B5EF4-FFF2-40B4-BE49-F238E27FC236}">
                  <a16:creationId xmlns:a16="http://schemas.microsoft.com/office/drawing/2014/main" id="{271A5850-B482-4443-9939-FFEB43E183B0}"/>
                </a:ext>
              </a:extLst>
            </p:cNvPr>
            <p:cNvSpPr/>
            <p:nvPr/>
          </p:nvSpPr>
          <p:spPr>
            <a:xfrm>
              <a:off x="1943025" y="1626725"/>
              <a:ext cx="3843825" cy="2633725"/>
            </a:xfrm>
            <a:custGeom>
              <a:avLst/>
              <a:gdLst/>
              <a:ahLst/>
              <a:cxnLst/>
              <a:rect l="l" t="t" r="r" b="b"/>
              <a:pathLst>
                <a:path w="153753" h="105349" extrusionOk="0">
                  <a:moveTo>
                    <a:pt x="90" y="1"/>
                  </a:moveTo>
                  <a:cubicBezTo>
                    <a:pt x="41" y="1"/>
                    <a:pt x="1" y="40"/>
                    <a:pt x="1" y="90"/>
                  </a:cubicBezTo>
                  <a:lnTo>
                    <a:pt x="1" y="105349"/>
                  </a:lnTo>
                  <a:lnTo>
                    <a:pt x="153753" y="105349"/>
                  </a:lnTo>
                  <a:lnTo>
                    <a:pt x="153753" y="89"/>
                  </a:lnTo>
                  <a:cubicBezTo>
                    <a:pt x="153753" y="40"/>
                    <a:pt x="153713" y="1"/>
                    <a:pt x="15366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23;p64">
              <a:extLst>
                <a:ext uri="{FF2B5EF4-FFF2-40B4-BE49-F238E27FC236}">
                  <a16:creationId xmlns:a16="http://schemas.microsoft.com/office/drawing/2014/main" id="{2A0CAA44-D1F5-455F-968D-DD397B8CD5A4}"/>
                </a:ext>
              </a:extLst>
            </p:cNvPr>
            <p:cNvSpPr/>
            <p:nvPr/>
          </p:nvSpPr>
          <p:spPr>
            <a:xfrm>
              <a:off x="1383675" y="4303900"/>
              <a:ext cx="4965450" cy="1164325"/>
            </a:xfrm>
            <a:custGeom>
              <a:avLst/>
              <a:gdLst/>
              <a:ahLst/>
              <a:cxnLst/>
              <a:rect l="l" t="t" r="r" b="b"/>
              <a:pathLst>
                <a:path w="198618" h="46573" extrusionOk="0">
                  <a:moveTo>
                    <a:pt x="22375" y="0"/>
                  </a:moveTo>
                  <a:lnTo>
                    <a:pt x="935" y="41662"/>
                  </a:lnTo>
                  <a:cubicBezTo>
                    <a:pt x="1" y="43548"/>
                    <a:pt x="1780" y="46572"/>
                    <a:pt x="3884" y="46572"/>
                  </a:cubicBezTo>
                  <a:lnTo>
                    <a:pt x="194618" y="46572"/>
                  </a:lnTo>
                  <a:cubicBezTo>
                    <a:pt x="196723" y="46572"/>
                    <a:pt x="198618" y="43400"/>
                    <a:pt x="197684" y="41514"/>
                  </a:cubicBezTo>
                  <a:lnTo>
                    <a:pt x="1761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24;p64">
              <a:extLst>
                <a:ext uri="{FF2B5EF4-FFF2-40B4-BE49-F238E27FC236}">
                  <a16:creationId xmlns:a16="http://schemas.microsoft.com/office/drawing/2014/main" id="{0DC66EB5-0383-4548-822E-4DA98C48E8C4}"/>
                </a:ext>
              </a:extLst>
            </p:cNvPr>
            <p:cNvSpPr/>
            <p:nvPr/>
          </p:nvSpPr>
          <p:spPr>
            <a:xfrm>
              <a:off x="1387725" y="4296075"/>
              <a:ext cx="4957300" cy="1179925"/>
            </a:xfrm>
            <a:custGeom>
              <a:avLst/>
              <a:gdLst/>
              <a:ahLst/>
              <a:cxnLst/>
              <a:rect l="l" t="t" r="r" b="b"/>
              <a:pathLst>
                <a:path w="198292" h="47197" extrusionOk="0">
                  <a:moveTo>
                    <a:pt x="175776" y="625"/>
                  </a:moveTo>
                  <a:lnTo>
                    <a:pt x="197243" y="41965"/>
                  </a:lnTo>
                  <a:cubicBezTo>
                    <a:pt x="197632" y="42750"/>
                    <a:pt x="197470" y="43923"/>
                    <a:pt x="196831" y="44952"/>
                  </a:cubicBezTo>
                  <a:cubicBezTo>
                    <a:pt x="196211" y="45952"/>
                    <a:pt x="195301" y="46573"/>
                    <a:pt x="194457" y="46573"/>
                  </a:cubicBezTo>
                  <a:lnTo>
                    <a:pt x="3722" y="46573"/>
                  </a:lnTo>
                  <a:cubicBezTo>
                    <a:pt x="2885" y="46573"/>
                    <a:pt x="2001" y="45986"/>
                    <a:pt x="1415" y="45042"/>
                  </a:cubicBezTo>
                  <a:cubicBezTo>
                    <a:pt x="793" y="44040"/>
                    <a:pt x="654" y="42917"/>
                    <a:pt x="1050" y="42117"/>
                  </a:cubicBezTo>
                  <a:lnTo>
                    <a:pt x="22404" y="625"/>
                  </a:lnTo>
                  <a:close/>
                  <a:moveTo>
                    <a:pt x="22023" y="1"/>
                  </a:moveTo>
                  <a:lnTo>
                    <a:pt x="494" y="41836"/>
                  </a:lnTo>
                  <a:cubicBezTo>
                    <a:pt x="0" y="42833"/>
                    <a:pt x="150" y="44186"/>
                    <a:pt x="886" y="45370"/>
                  </a:cubicBezTo>
                  <a:cubicBezTo>
                    <a:pt x="1595" y="46514"/>
                    <a:pt x="2655" y="47197"/>
                    <a:pt x="3722" y="47197"/>
                  </a:cubicBezTo>
                  <a:lnTo>
                    <a:pt x="194457" y="47197"/>
                  </a:lnTo>
                  <a:cubicBezTo>
                    <a:pt x="195515" y="47197"/>
                    <a:pt x="196628" y="46462"/>
                    <a:pt x="197360" y="45280"/>
                  </a:cubicBezTo>
                  <a:cubicBezTo>
                    <a:pt x="198122" y="44053"/>
                    <a:pt x="198291" y="42677"/>
                    <a:pt x="197799" y="41683"/>
                  </a:cubicBezTo>
                  <a:lnTo>
                    <a:pt x="176242" y="169"/>
                  </a:lnTo>
                  <a:lnTo>
                    <a:pt x="176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25;p64">
              <a:extLst>
                <a:ext uri="{FF2B5EF4-FFF2-40B4-BE49-F238E27FC236}">
                  <a16:creationId xmlns:a16="http://schemas.microsoft.com/office/drawing/2014/main" id="{45FBE16D-2810-4FAC-B2C8-DCFC21A62CE1}"/>
                </a:ext>
              </a:extLst>
            </p:cNvPr>
            <p:cNvSpPr/>
            <p:nvPr/>
          </p:nvSpPr>
          <p:spPr>
            <a:xfrm>
              <a:off x="1393850" y="4260425"/>
              <a:ext cx="4942200" cy="1164325"/>
            </a:xfrm>
            <a:custGeom>
              <a:avLst/>
              <a:gdLst/>
              <a:ahLst/>
              <a:cxnLst/>
              <a:rect l="l" t="t" r="r" b="b"/>
              <a:pathLst>
                <a:path w="197688" h="46573" extrusionOk="0">
                  <a:moveTo>
                    <a:pt x="21968" y="1"/>
                  </a:moveTo>
                  <a:lnTo>
                    <a:pt x="935" y="42476"/>
                  </a:lnTo>
                  <a:cubicBezTo>
                    <a:pt x="0" y="44362"/>
                    <a:pt x="1373" y="46573"/>
                    <a:pt x="3477" y="46573"/>
                  </a:cubicBezTo>
                  <a:lnTo>
                    <a:pt x="194211" y="46573"/>
                  </a:lnTo>
                  <a:cubicBezTo>
                    <a:pt x="196316" y="46573"/>
                    <a:pt x="197687" y="44362"/>
                    <a:pt x="196754" y="42475"/>
                  </a:cubicBezTo>
                  <a:lnTo>
                    <a:pt x="17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26;p64">
              <a:extLst>
                <a:ext uri="{FF2B5EF4-FFF2-40B4-BE49-F238E27FC236}">
                  <a16:creationId xmlns:a16="http://schemas.microsoft.com/office/drawing/2014/main" id="{18FDE2FE-C0F4-412A-91D3-4181BF3EB28A}"/>
                </a:ext>
              </a:extLst>
            </p:cNvPr>
            <p:cNvSpPr/>
            <p:nvPr/>
          </p:nvSpPr>
          <p:spPr>
            <a:xfrm>
              <a:off x="1398125" y="4252650"/>
              <a:ext cx="4933650" cy="1179900"/>
            </a:xfrm>
            <a:custGeom>
              <a:avLst/>
              <a:gdLst/>
              <a:ahLst/>
              <a:cxnLst/>
              <a:rect l="l" t="t" r="r" b="b"/>
              <a:pathLst>
                <a:path w="197346" h="47196" extrusionOk="0">
                  <a:moveTo>
                    <a:pt x="175355" y="624"/>
                  </a:moveTo>
                  <a:lnTo>
                    <a:pt x="196304" y="42925"/>
                  </a:lnTo>
                  <a:cubicBezTo>
                    <a:pt x="196691" y="43708"/>
                    <a:pt x="196647" y="44635"/>
                    <a:pt x="196186" y="45378"/>
                  </a:cubicBezTo>
                  <a:cubicBezTo>
                    <a:pt x="195725" y="46121"/>
                    <a:pt x="194914" y="46571"/>
                    <a:pt x="194041" y="46572"/>
                  </a:cubicBezTo>
                  <a:lnTo>
                    <a:pt x="3306" y="46572"/>
                  </a:lnTo>
                  <a:cubicBezTo>
                    <a:pt x="2432" y="46572"/>
                    <a:pt x="1621" y="46121"/>
                    <a:pt x="1160" y="45378"/>
                  </a:cubicBezTo>
                  <a:cubicBezTo>
                    <a:pt x="700" y="44636"/>
                    <a:pt x="655" y="43708"/>
                    <a:pt x="1043" y="42925"/>
                  </a:cubicBezTo>
                  <a:lnTo>
                    <a:pt x="21991" y="624"/>
                  </a:lnTo>
                  <a:close/>
                  <a:moveTo>
                    <a:pt x="21797" y="0"/>
                  </a:moveTo>
                  <a:cubicBezTo>
                    <a:pt x="21679" y="0"/>
                    <a:pt x="21571" y="68"/>
                    <a:pt x="21518" y="174"/>
                  </a:cubicBezTo>
                  <a:lnTo>
                    <a:pt x="484" y="42649"/>
                  </a:lnTo>
                  <a:cubicBezTo>
                    <a:pt x="0" y="43626"/>
                    <a:pt x="56" y="44782"/>
                    <a:pt x="630" y="45708"/>
                  </a:cubicBezTo>
                  <a:cubicBezTo>
                    <a:pt x="1204" y="46633"/>
                    <a:pt x="2217" y="47195"/>
                    <a:pt x="3306" y="47195"/>
                  </a:cubicBezTo>
                  <a:lnTo>
                    <a:pt x="194041" y="47195"/>
                  </a:lnTo>
                  <a:cubicBezTo>
                    <a:pt x="195130" y="47194"/>
                    <a:pt x="196141" y="46632"/>
                    <a:pt x="196716" y="45706"/>
                  </a:cubicBezTo>
                  <a:cubicBezTo>
                    <a:pt x="197290" y="44781"/>
                    <a:pt x="197345" y="43625"/>
                    <a:pt x="196863" y="42648"/>
                  </a:cubicBezTo>
                  <a:lnTo>
                    <a:pt x="175828" y="174"/>
                  </a:lnTo>
                  <a:cubicBezTo>
                    <a:pt x="175776" y="68"/>
                    <a:pt x="175668" y="0"/>
                    <a:pt x="17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27;p64">
              <a:extLst>
                <a:ext uri="{FF2B5EF4-FFF2-40B4-BE49-F238E27FC236}">
                  <a16:creationId xmlns:a16="http://schemas.microsoft.com/office/drawing/2014/main" id="{06BDBCC8-A979-4A8A-97A4-6C3542172D03}"/>
                </a:ext>
              </a:extLst>
            </p:cNvPr>
            <p:cNvSpPr/>
            <p:nvPr/>
          </p:nvSpPr>
          <p:spPr>
            <a:xfrm>
              <a:off x="2175875" y="1835275"/>
              <a:ext cx="3378150" cy="2216650"/>
            </a:xfrm>
            <a:custGeom>
              <a:avLst/>
              <a:gdLst/>
              <a:ahLst/>
              <a:cxnLst/>
              <a:rect l="l" t="t" r="r" b="b"/>
              <a:pathLst>
                <a:path w="135126" h="88666" extrusionOk="0">
                  <a:moveTo>
                    <a:pt x="1" y="1"/>
                  </a:moveTo>
                  <a:lnTo>
                    <a:pt x="1" y="88666"/>
                  </a:lnTo>
                  <a:lnTo>
                    <a:pt x="135126" y="88666"/>
                  </a:lnTo>
                  <a:lnTo>
                    <a:pt x="135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28;p64">
              <a:extLst>
                <a:ext uri="{FF2B5EF4-FFF2-40B4-BE49-F238E27FC236}">
                  <a16:creationId xmlns:a16="http://schemas.microsoft.com/office/drawing/2014/main" id="{49183149-F6FB-4F20-A87B-74C2FC2FA541}"/>
                </a:ext>
              </a:extLst>
            </p:cNvPr>
            <p:cNvSpPr/>
            <p:nvPr/>
          </p:nvSpPr>
          <p:spPr>
            <a:xfrm>
              <a:off x="2168075" y="1827500"/>
              <a:ext cx="3393750" cy="2232225"/>
            </a:xfrm>
            <a:custGeom>
              <a:avLst/>
              <a:gdLst/>
              <a:ahLst/>
              <a:cxnLst/>
              <a:rect l="l" t="t" r="r" b="b"/>
              <a:pathLst>
                <a:path w="135750" h="89289" extrusionOk="0">
                  <a:moveTo>
                    <a:pt x="135127" y="623"/>
                  </a:moveTo>
                  <a:lnTo>
                    <a:pt x="135127" y="88665"/>
                  </a:lnTo>
                  <a:lnTo>
                    <a:pt x="624" y="88665"/>
                  </a:lnTo>
                  <a:lnTo>
                    <a:pt x="624" y="623"/>
                  </a:lnTo>
                  <a:close/>
                  <a:moveTo>
                    <a:pt x="0" y="0"/>
                  </a:moveTo>
                  <a:lnTo>
                    <a:pt x="0" y="89288"/>
                  </a:lnTo>
                  <a:lnTo>
                    <a:pt x="135749" y="89288"/>
                  </a:lnTo>
                  <a:lnTo>
                    <a:pt x="135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29;p64">
              <a:extLst>
                <a:ext uri="{FF2B5EF4-FFF2-40B4-BE49-F238E27FC236}">
                  <a16:creationId xmlns:a16="http://schemas.microsoft.com/office/drawing/2014/main" id="{D5AECD3E-67F8-40CD-8CCD-838E6F5BB396}"/>
                </a:ext>
              </a:extLst>
            </p:cNvPr>
            <p:cNvSpPr/>
            <p:nvPr/>
          </p:nvSpPr>
          <p:spPr>
            <a:xfrm>
              <a:off x="2263650" y="2845375"/>
              <a:ext cx="3215025" cy="1126650"/>
            </a:xfrm>
            <a:custGeom>
              <a:avLst/>
              <a:gdLst/>
              <a:ahLst/>
              <a:cxnLst/>
              <a:rect l="l" t="t" r="r" b="b"/>
              <a:pathLst>
                <a:path w="128601" h="45066" extrusionOk="0">
                  <a:moveTo>
                    <a:pt x="1" y="0"/>
                  </a:moveTo>
                  <a:lnTo>
                    <a:pt x="1" y="45066"/>
                  </a:lnTo>
                  <a:lnTo>
                    <a:pt x="128601" y="45066"/>
                  </a:lnTo>
                  <a:lnTo>
                    <a:pt x="12860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30;p64">
              <a:extLst>
                <a:ext uri="{FF2B5EF4-FFF2-40B4-BE49-F238E27FC236}">
                  <a16:creationId xmlns:a16="http://schemas.microsoft.com/office/drawing/2014/main" id="{47359C1C-84A5-4B4E-A24F-D99BC6D07096}"/>
                </a:ext>
              </a:extLst>
            </p:cNvPr>
            <p:cNvSpPr/>
            <p:nvPr/>
          </p:nvSpPr>
          <p:spPr>
            <a:xfrm>
              <a:off x="2344125" y="3343550"/>
              <a:ext cx="330500" cy="330525"/>
            </a:xfrm>
            <a:custGeom>
              <a:avLst/>
              <a:gdLst/>
              <a:ahLst/>
              <a:cxnLst/>
              <a:rect l="l" t="t" r="r" b="b"/>
              <a:pathLst>
                <a:path w="13220" h="13221" extrusionOk="0">
                  <a:moveTo>
                    <a:pt x="6611" y="4013"/>
                  </a:moveTo>
                  <a:cubicBezTo>
                    <a:pt x="7296" y="4013"/>
                    <a:pt x="7957" y="4284"/>
                    <a:pt x="8446" y="4773"/>
                  </a:cubicBezTo>
                  <a:cubicBezTo>
                    <a:pt x="8998" y="5326"/>
                    <a:pt x="9273" y="6098"/>
                    <a:pt x="9194" y="6874"/>
                  </a:cubicBezTo>
                  <a:cubicBezTo>
                    <a:pt x="9073" y="8090"/>
                    <a:pt x="8091" y="9073"/>
                    <a:pt x="6876" y="9193"/>
                  </a:cubicBezTo>
                  <a:cubicBezTo>
                    <a:pt x="6787" y="9202"/>
                    <a:pt x="6699" y="9207"/>
                    <a:pt x="6611" y="9207"/>
                  </a:cubicBezTo>
                  <a:cubicBezTo>
                    <a:pt x="5926" y="9207"/>
                    <a:pt x="5263" y="8935"/>
                    <a:pt x="4774" y="8446"/>
                  </a:cubicBezTo>
                  <a:cubicBezTo>
                    <a:pt x="4222" y="7893"/>
                    <a:pt x="3948" y="7121"/>
                    <a:pt x="4027" y="6345"/>
                  </a:cubicBezTo>
                  <a:cubicBezTo>
                    <a:pt x="4148" y="5130"/>
                    <a:pt x="5131" y="4146"/>
                    <a:pt x="6345" y="4027"/>
                  </a:cubicBezTo>
                  <a:cubicBezTo>
                    <a:pt x="6434" y="4018"/>
                    <a:pt x="6522" y="4013"/>
                    <a:pt x="6611" y="4013"/>
                  </a:cubicBezTo>
                  <a:close/>
                  <a:moveTo>
                    <a:pt x="6043" y="1"/>
                  </a:moveTo>
                  <a:cubicBezTo>
                    <a:pt x="5707" y="1"/>
                    <a:pt x="5435" y="273"/>
                    <a:pt x="5435" y="608"/>
                  </a:cubicBezTo>
                  <a:lnTo>
                    <a:pt x="5435" y="1485"/>
                  </a:lnTo>
                  <a:cubicBezTo>
                    <a:pt x="4861" y="1616"/>
                    <a:pt x="4314" y="1842"/>
                    <a:pt x="3816" y="2156"/>
                  </a:cubicBezTo>
                  <a:lnTo>
                    <a:pt x="3197" y="1536"/>
                  </a:lnTo>
                  <a:cubicBezTo>
                    <a:pt x="3078" y="1417"/>
                    <a:pt x="2922" y="1358"/>
                    <a:pt x="2767" y="1358"/>
                  </a:cubicBezTo>
                  <a:cubicBezTo>
                    <a:pt x="2612" y="1358"/>
                    <a:pt x="2456" y="1417"/>
                    <a:pt x="2337" y="1536"/>
                  </a:cubicBezTo>
                  <a:lnTo>
                    <a:pt x="1536" y="2339"/>
                  </a:lnTo>
                  <a:cubicBezTo>
                    <a:pt x="1298" y="2576"/>
                    <a:pt x="1298" y="2960"/>
                    <a:pt x="1536" y="3197"/>
                  </a:cubicBezTo>
                  <a:lnTo>
                    <a:pt x="2155" y="3817"/>
                  </a:lnTo>
                  <a:cubicBezTo>
                    <a:pt x="1841" y="4315"/>
                    <a:pt x="1615" y="4862"/>
                    <a:pt x="1485" y="5436"/>
                  </a:cubicBezTo>
                  <a:lnTo>
                    <a:pt x="608" y="5436"/>
                  </a:lnTo>
                  <a:cubicBezTo>
                    <a:pt x="272" y="5436"/>
                    <a:pt x="0" y="5708"/>
                    <a:pt x="0" y="6044"/>
                  </a:cubicBezTo>
                  <a:lnTo>
                    <a:pt x="0" y="7179"/>
                  </a:lnTo>
                  <a:cubicBezTo>
                    <a:pt x="0" y="7514"/>
                    <a:pt x="272" y="7786"/>
                    <a:pt x="608" y="7786"/>
                  </a:cubicBezTo>
                  <a:lnTo>
                    <a:pt x="1485" y="7786"/>
                  </a:lnTo>
                  <a:cubicBezTo>
                    <a:pt x="1615" y="8360"/>
                    <a:pt x="1841" y="8906"/>
                    <a:pt x="2155" y="9404"/>
                  </a:cubicBezTo>
                  <a:lnTo>
                    <a:pt x="1536" y="10024"/>
                  </a:lnTo>
                  <a:cubicBezTo>
                    <a:pt x="1298" y="10261"/>
                    <a:pt x="1298" y="10646"/>
                    <a:pt x="1536" y="10882"/>
                  </a:cubicBezTo>
                  <a:lnTo>
                    <a:pt x="2340" y="11684"/>
                  </a:lnTo>
                  <a:cubicBezTo>
                    <a:pt x="2458" y="11803"/>
                    <a:pt x="2613" y="11862"/>
                    <a:pt x="2768" y="11862"/>
                  </a:cubicBezTo>
                  <a:cubicBezTo>
                    <a:pt x="2924" y="11862"/>
                    <a:pt x="3079" y="11803"/>
                    <a:pt x="3198" y="11684"/>
                  </a:cubicBezTo>
                  <a:lnTo>
                    <a:pt x="3817" y="11064"/>
                  </a:lnTo>
                  <a:cubicBezTo>
                    <a:pt x="4315" y="11378"/>
                    <a:pt x="4862" y="11604"/>
                    <a:pt x="5437" y="11736"/>
                  </a:cubicBezTo>
                  <a:lnTo>
                    <a:pt x="5437" y="12613"/>
                  </a:lnTo>
                  <a:cubicBezTo>
                    <a:pt x="5437" y="12948"/>
                    <a:pt x="5708" y="13220"/>
                    <a:pt x="6044" y="13220"/>
                  </a:cubicBezTo>
                  <a:lnTo>
                    <a:pt x="7179" y="13220"/>
                  </a:lnTo>
                  <a:cubicBezTo>
                    <a:pt x="7515" y="13220"/>
                    <a:pt x="7787" y="12948"/>
                    <a:pt x="7787" y="12613"/>
                  </a:cubicBezTo>
                  <a:lnTo>
                    <a:pt x="7787" y="11736"/>
                  </a:lnTo>
                  <a:cubicBezTo>
                    <a:pt x="8360" y="11606"/>
                    <a:pt x="8907" y="11378"/>
                    <a:pt x="9405" y="11066"/>
                  </a:cubicBezTo>
                  <a:lnTo>
                    <a:pt x="10024" y="11685"/>
                  </a:lnTo>
                  <a:cubicBezTo>
                    <a:pt x="10143" y="11804"/>
                    <a:pt x="10299" y="11863"/>
                    <a:pt x="10454" y="11863"/>
                  </a:cubicBezTo>
                  <a:cubicBezTo>
                    <a:pt x="10610" y="11863"/>
                    <a:pt x="10765" y="11804"/>
                    <a:pt x="10884" y="11685"/>
                  </a:cubicBezTo>
                  <a:lnTo>
                    <a:pt x="11687" y="10882"/>
                  </a:lnTo>
                  <a:cubicBezTo>
                    <a:pt x="11923" y="10645"/>
                    <a:pt x="11923" y="10260"/>
                    <a:pt x="11687" y="10024"/>
                  </a:cubicBezTo>
                  <a:lnTo>
                    <a:pt x="11067" y="9404"/>
                  </a:lnTo>
                  <a:cubicBezTo>
                    <a:pt x="11380" y="8906"/>
                    <a:pt x="11606" y="8358"/>
                    <a:pt x="11737" y="7785"/>
                  </a:cubicBezTo>
                  <a:lnTo>
                    <a:pt x="12613" y="7785"/>
                  </a:lnTo>
                  <a:cubicBezTo>
                    <a:pt x="12948" y="7784"/>
                    <a:pt x="13220" y="7512"/>
                    <a:pt x="13220" y="7178"/>
                  </a:cubicBezTo>
                  <a:lnTo>
                    <a:pt x="13220" y="6042"/>
                  </a:lnTo>
                  <a:cubicBezTo>
                    <a:pt x="13220" y="5707"/>
                    <a:pt x="12948" y="5435"/>
                    <a:pt x="12612" y="5435"/>
                  </a:cubicBezTo>
                  <a:lnTo>
                    <a:pt x="11735" y="5435"/>
                  </a:lnTo>
                  <a:cubicBezTo>
                    <a:pt x="11605" y="4862"/>
                    <a:pt x="11379" y="4314"/>
                    <a:pt x="11065" y="3816"/>
                  </a:cubicBezTo>
                  <a:lnTo>
                    <a:pt x="11686" y="3197"/>
                  </a:lnTo>
                  <a:cubicBezTo>
                    <a:pt x="11922" y="2960"/>
                    <a:pt x="11922" y="2576"/>
                    <a:pt x="11686" y="2338"/>
                  </a:cubicBezTo>
                  <a:lnTo>
                    <a:pt x="10883" y="1535"/>
                  </a:lnTo>
                  <a:cubicBezTo>
                    <a:pt x="10764" y="1417"/>
                    <a:pt x="10608" y="1358"/>
                    <a:pt x="10453" y="1358"/>
                  </a:cubicBezTo>
                  <a:cubicBezTo>
                    <a:pt x="10298" y="1358"/>
                    <a:pt x="10143" y="1417"/>
                    <a:pt x="10024" y="1535"/>
                  </a:cubicBezTo>
                  <a:lnTo>
                    <a:pt x="9405" y="2155"/>
                  </a:lnTo>
                  <a:cubicBezTo>
                    <a:pt x="8906" y="1842"/>
                    <a:pt x="8359" y="1616"/>
                    <a:pt x="7786" y="1485"/>
                  </a:cubicBezTo>
                  <a:lnTo>
                    <a:pt x="7786" y="608"/>
                  </a:lnTo>
                  <a:cubicBezTo>
                    <a:pt x="7786" y="273"/>
                    <a:pt x="7513" y="1"/>
                    <a:pt x="7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31;p64">
              <a:extLst>
                <a:ext uri="{FF2B5EF4-FFF2-40B4-BE49-F238E27FC236}">
                  <a16:creationId xmlns:a16="http://schemas.microsoft.com/office/drawing/2014/main" id="{2F3B1B43-6629-49F5-8BA7-59F41B5012A8}"/>
                </a:ext>
              </a:extLst>
            </p:cNvPr>
            <p:cNvSpPr/>
            <p:nvPr/>
          </p:nvSpPr>
          <p:spPr>
            <a:xfrm>
              <a:off x="2611625" y="3542250"/>
              <a:ext cx="330475" cy="330525"/>
            </a:xfrm>
            <a:custGeom>
              <a:avLst/>
              <a:gdLst/>
              <a:ahLst/>
              <a:cxnLst/>
              <a:rect l="l" t="t" r="r" b="b"/>
              <a:pathLst>
                <a:path w="13219" h="13221" extrusionOk="0">
                  <a:moveTo>
                    <a:pt x="6610" y="4014"/>
                  </a:moveTo>
                  <a:cubicBezTo>
                    <a:pt x="7295" y="4014"/>
                    <a:pt x="7957" y="4285"/>
                    <a:pt x="8446" y="4774"/>
                  </a:cubicBezTo>
                  <a:cubicBezTo>
                    <a:pt x="8998" y="5326"/>
                    <a:pt x="9272" y="6098"/>
                    <a:pt x="9193" y="6875"/>
                  </a:cubicBezTo>
                  <a:cubicBezTo>
                    <a:pt x="9072" y="8090"/>
                    <a:pt x="8091" y="9073"/>
                    <a:pt x="6875" y="9193"/>
                  </a:cubicBezTo>
                  <a:cubicBezTo>
                    <a:pt x="6786" y="9202"/>
                    <a:pt x="6698" y="9207"/>
                    <a:pt x="6610" y="9207"/>
                  </a:cubicBezTo>
                  <a:cubicBezTo>
                    <a:pt x="5925" y="9207"/>
                    <a:pt x="5263" y="8936"/>
                    <a:pt x="4774" y="8447"/>
                  </a:cubicBezTo>
                  <a:cubicBezTo>
                    <a:pt x="4222" y="7894"/>
                    <a:pt x="3948" y="7122"/>
                    <a:pt x="4027" y="6346"/>
                  </a:cubicBezTo>
                  <a:cubicBezTo>
                    <a:pt x="4148" y="5131"/>
                    <a:pt x="5129" y="4147"/>
                    <a:pt x="6345" y="4028"/>
                  </a:cubicBezTo>
                  <a:cubicBezTo>
                    <a:pt x="6434" y="4019"/>
                    <a:pt x="6522" y="4014"/>
                    <a:pt x="6610" y="4014"/>
                  </a:cubicBezTo>
                  <a:close/>
                  <a:moveTo>
                    <a:pt x="6042" y="1"/>
                  </a:moveTo>
                  <a:cubicBezTo>
                    <a:pt x="5706" y="1"/>
                    <a:pt x="5434" y="272"/>
                    <a:pt x="5434" y="608"/>
                  </a:cubicBezTo>
                  <a:lnTo>
                    <a:pt x="5434" y="1484"/>
                  </a:lnTo>
                  <a:cubicBezTo>
                    <a:pt x="4861" y="1615"/>
                    <a:pt x="4313" y="1842"/>
                    <a:pt x="3816" y="2154"/>
                  </a:cubicBezTo>
                  <a:lnTo>
                    <a:pt x="3196" y="1535"/>
                  </a:lnTo>
                  <a:cubicBezTo>
                    <a:pt x="3077" y="1417"/>
                    <a:pt x="2922" y="1358"/>
                    <a:pt x="2767" y="1358"/>
                  </a:cubicBezTo>
                  <a:cubicBezTo>
                    <a:pt x="2612" y="1358"/>
                    <a:pt x="2456" y="1417"/>
                    <a:pt x="2337" y="1535"/>
                  </a:cubicBezTo>
                  <a:lnTo>
                    <a:pt x="1534" y="2338"/>
                  </a:lnTo>
                  <a:cubicBezTo>
                    <a:pt x="1298" y="2575"/>
                    <a:pt x="1298" y="2960"/>
                    <a:pt x="1534" y="3197"/>
                  </a:cubicBezTo>
                  <a:lnTo>
                    <a:pt x="2154" y="3817"/>
                  </a:lnTo>
                  <a:cubicBezTo>
                    <a:pt x="1841" y="4315"/>
                    <a:pt x="1614" y="4861"/>
                    <a:pt x="1484" y="5435"/>
                  </a:cubicBezTo>
                  <a:lnTo>
                    <a:pt x="608" y="5435"/>
                  </a:lnTo>
                  <a:cubicBezTo>
                    <a:pt x="272" y="5435"/>
                    <a:pt x="0" y="5706"/>
                    <a:pt x="0" y="6042"/>
                  </a:cubicBezTo>
                  <a:lnTo>
                    <a:pt x="0" y="7178"/>
                  </a:lnTo>
                  <a:cubicBezTo>
                    <a:pt x="0" y="7513"/>
                    <a:pt x="272" y="7785"/>
                    <a:pt x="608" y="7785"/>
                  </a:cubicBezTo>
                  <a:lnTo>
                    <a:pt x="1484" y="7785"/>
                  </a:lnTo>
                  <a:cubicBezTo>
                    <a:pt x="1614" y="8358"/>
                    <a:pt x="1841" y="8906"/>
                    <a:pt x="2154" y="9404"/>
                  </a:cubicBezTo>
                  <a:lnTo>
                    <a:pt x="1534" y="10024"/>
                  </a:lnTo>
                  <a:cubicBezTo>
                    <a:pt x="1298" y="10261"/>
                    <a:pt x="1298" y="10646"/>
                    <a:pt x="1534" y="10882"/>
                  </a:cubicBezTo>
                  <a:lnTo>
                    <a:pt x="2337" y="11685"/>
                  </a:lnTo>
                  <a:cubicBezTo>
                    <a:pt x="2456" y="11804"/>
                    <a:pt x="2612" y="11863"/>
                    <a:pt x="2767" y="11863"/>
                  </a:cubicBezTo>
                  <a:cubicBezTo>
                    <a:pt x="2922" y="11863"/>
                    <a:pt x="3077" y="11804"/>
                    <a:pt x="3196" y="11685"/>
                  </a:cubicBezTo>
                  <a:lnTo>
                    <a:pt x="3816" y="11065"/>
                  </a:lnTo>
                  <a:cubicBezTo>
                    <a:pt x="4313" y="11379"/>
                    <a:pt x="4861" y="11605"/>
                    <a:pt x="5434" y="11736"/>
                  </a:cubicBezTo>
                  <a:lnTo>
                    <a:pt x="5434" y="12613"/>
                  </a:lnTo>
                  <a:cubicBezTo>
                    <a:pt x="5434" y="12947"/>
                    <a:pt x="5706" y="13220"/>
                    <a:pt x="6042" y="13220"/>
                  </a:cubicBezTo>
                  <a:lnTo>
                    <a:pt x="7177" y="13220"/>
                  </a:lnTo>
                  <a:cubicBezTo>
                    <a:pt x="7513" y="13220"/>
                    <a:pt x="7785" y="12947"/>
                    <a:pt x="7785" y="12613"/>
                  </a:cubicBezTo>
                  <a:lnTo>
                    <a:pt x="7785" y="11736"/>
                  </a:lnTo>
                  <a:cubicBezTo>
                    <a:pt x="8358" y="11605"/>
                    <a:pt x="8906" y="11378"/>
                    <a:pt x="9403" y="11065"/>
                  </a:cubicBezTo>
                  <a:lnTo>
                    <a:pt x="10023" y="11685"/>
                  </a:lnTo>
                  <a:cubicBezTo>
                    <a:pt x="10142" y="11804"/>
                    <a:pt x="10297" y="11863"/>
                    <a:pt x="10452" y="11863"/>
                  </a:cubicBezTo>
                  <a:cubicBezTo>
                    <a:pt x="10607" y="11863"/>
                    <a:pt x="10763" y="11804"/>
                    <a:pt x="10881" y="11685"/>
                  </a:cubicBezTo>
                  <a:lnTo>
                    <a:pt x="11684" y="10882"/>
                  </a:lnTo>
                  <a:cubicBezTo>
                    <a:pt x="11921" y="10646"/>
                    <a:pt x="11921" y="10261"/>
                    <a:pt x="11684" y="10024"/>
                  </a:cubicBezTo>
                  <a:lnTo>
                    <a:pt x="11065" y="9404"/>
                  </a:lnTo>
                  <a:cubicBezTo>
                    <a:pt x="11377" y="8906"/>
                    <a:pt x="11604" y="8358"/>
                    <a:pt x="11735" y="7785"/>
                  </a:cubicBezTo>
                  <a:lnTo>
                    <a:pt x="12611" y="7785"/>
                  </a:lnTo>
                  <a:cubicBezTo>
                    <a:pt x="12947" y="7785"/>
                    <a:pt x="13219" y="7513"/>
                    <a:pt x="13219" y="7178"/>
                  </a:cubicBezTo>
                  <a:lnTo>
                    <a:pt x="13219" y="6042"/>
                  </a:lnTo>
                  <a:cubicBezTo>
                    <a:pt x="13219" y="5706"/>
                    <a:pt x="12947" y="5435"/>
                    <a:pt x="12611" y="5435"/>
                  </a:cubicBezTo>
                  <a:lnTo>
                    <a:pt x="11735" y="5435"/>
                  </a:lnTo>
                  <a:cubicBezTo>
                    <a:pt x="11604" y="4861"/>
                    <a:pt x="11377" y="4315"/>
                    <a:pt x="11065" y="3817"/>
                  </a:cubicBezTo>
                  <a:lnTo>
                    <a:pt x="11684" y="3197"/>
                  </a:lnTo>
                  <a:cubicBezTo>
                    <a:pt x="11921" y="2960"/>
                    <a:pt x="11921" y="2575"/>
                    <a:pt x="11684" y="2338"/>
                  </a:cubicBezTo>
                  <a:lnTo>
                    <a:pt x="10881" y="1535"/>
                  </a:lnTo>
                  <a:cubicBezTo>
                    <a:pt x="10763" y="1417"/>
                    <a:pt x="10607" y="1358"/>
                    <a:pt x="10452" y="1358"/>
                  </a:cubicBezTo>
                  <a:cubicBezTo>
                    <a:pt x="10297" y="1358"/>
                    <a:pt x="10142" y="1417"/>
                    <a:pt x="10023" y="1535"/>
                  </a:cubicBezTo>
                  <a:lnTo>
                    <a:pt x="9403" y="2154"/>
                  </a:lnTo>
                  <a:cubicBezTo>
                    <a:pt x="8906" y="1842"/>
                    <a:pt x="8358" y="1615"/>
                    <a:pt x="7785" y="1484"/>
                  </a:cubicBezTo>
                  <a:lnTo>
                    <a:pt x="7785" y="608"/>
                  </a:lnTo>
                  <a:cubicBezTo>
                    <a:pt x="7785" y="272"/>
                    <a:pt x="7513" y="1"/>
                    <a:pt x="7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32;p64">
              <a:extLst>
                <a:ext uri="{FF2B5EF4-FFF2-40B4-BE49-F238E27FC236}">
                  <a16:creationId xmlns:a16="http://schemas.microsoft.com/office/drawing/2014/main" id="{B891510F-0CE0-4370-A4B0-4ABEA23FCF8E}"/>
                </a:ext>
              </a:extLst>
            </p:cNvPr>
            <p:cNvSpPr/>
            <p:nvPr/>
          </p:nvSpPr>
          <p:spPr>
            <a:xfrm>
              <a:off x="2383000" y="2940375"/>
              <a:ext cx="596350" cy="13525"/>
            </a:xfrm>
            <a:custGeom>
              <a:avLst/>
              <a:gdLst/>
              <a:ahLst/>
              <a:cxnLst/>
              <a:rect l="l" t="t" r="r" b="b"/>
              <a:pathLst>
                <a:path w="23854" h="541" extrusionOk="0">
                  <a:moveTo>
                    <a:pt x="271" y="1"/>
                  </a:moveTo>
                  <a:cubicBezTo>
                    <a:pt x="122" y="1"/>
                    <a:pt x="0" y="121"/>
                    <a:pt x="0" y="271"/>
                  </a:cubicBezTo>
                  <a:cubicBezTo>
                    <a:pt x="0" y="420"/>
                    <a:pt x="122" y="541"/>
                    <a:pt x="271" y="541"/>
                  </a:cubicBezTo>
                  <a:lnTo>
                    <a:pt x="23583" y="541"/>
                  </a:lnTo>
                  <a:cubicBezTo>
                    <a:pt x="23733" y="541"/>
                    <a:pt x="23853" y="420"/>
                    <a:pt x="23853" y="271"/>
                  </a:cubicBezTo>
                  <a:cubicBezTo>
                    <a:pt x="23853" y="121"/>
                    <a:pt x="23733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33;p64">
              <a:extLst>
                <a:ext uri="{FF2B5EF4-FFF2-40B4-BE49-F238E27FC236}">
                  <a16:creationId xmlns:a16="http://schemas.microsoft.com/office/drawing/2014/main" id="{D74C6BE9-E657-47A4-99B9-F183796FA320}"/>
                </a:ext>
              </a:extLst>
            </p:cNvPr>
            <p:cNvSpPr/>
            <p:nvPr/>
          </p:nvSpPr>
          <p:spPr>
            <a:xfrm>
              <a:off x="2382850" y="3024450"/>
              <a:ext cx="596675" cy="13525"/>
            </a:xfrm>
            <a:custGeom>
              <a:avLst/>
              <a:gdLst/>
              <a:ahLst/>
              <a:cxnLst/>
              <a:rect l="l" t="t" r="r" b="b"/>
              <a:pathLst>
                <a:path w="23867" h="541" extrusionOk="0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34;p64">
              <a:extLst>
                <a:ext uri="{FF2B5EF4-FFF2-40B4-BE49-F238E27FC236}">
                  <a16:creationId xmlns:a16="http://schemas.microsoft.com/office/drawing/2014/main" id="{42C3619F-5E71-4E4A-9AEB-54FEB5B259B0}"/>
                </a:ext>
              </a:extLst>
            </p:cNvPr>
            <p:cNvSpPr/>
            <p:nvPr/>
          </p:nvSpPr>
          <p:spPr>
            <a:xfrm>
              <a:off x="2382850" y="3108525"/>
              <a:ext cx="596675" cy="13525"/>
            </a:xfrm>
            <a:custGeom>
              <a:avLst/>
              <a:gdLst/>
              <a:ahLst/>
              <a:cxnLst/>
              <a:rect l="l" t="t" r="r" b="b"/>
              <a:pathLst>
                <a:path w="23867" h="541" extrusionOk="0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35;p64">
              <a:extLst>
                <a:ext uri="{FF2B5EF4-FFF2-40B4-BE49-F238E27FC236}">
                  <a16:creationId xmlns:a16="http://schemas.microsoft.com/office/drawing/2014/main" id="{0B05A115-E47D-4B46-BF74-ED33C290D7E4}"/>
                </a:ext>
              </a:extLst>
            </p:cNvPr>
            <p:cNvSpPr/>
            <p:nvPr/>
          </p:nvSpPr>
          <p:spPr>
            <a:xfrm>
              <a:off x="2382850" y="3192600"/>
              <a:ext cx="596675" cy="13550"/>
            </a:xfrm>
            <a:custGeom>
              <a:avLst/>
              <a:gdLst/>
              <a:ahLst/>
              <a:cxnLst/>
              <a:rect l="l" t="t" r="r" b="b"/>
              <a:pathLst>
                <a:path w="23867" h="542" extrusionOk="0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36;p64">
              <a:extLst>
                <a:ext uri="{FF2B5EF4-FFF2-40B4-BE49-F238E27FC236}">
                  <a16:creationId xmlns:a16="http://schemas.microsoft.com/office/drawing/2014/main" id="{E299CF9A-87B7-4F2D-86CE-9D7E0C4FD7F8}"/>
                </a:ext>
              </a:extLst>
            </p:cNvPr>
            <p:cNvSpPr/>
            <p:nvPr/>
          </p:nvSpPr>
          <p:spPr>
            <a:xfrm>
              <a:off x="2263650" y="1939725"/>
              <a:ext cx="3215025" cy="130500"/>
            </a:xfrm>
            <a:custGeom>
              <a:avLst/>
              <a:gdLst/>
              <a:ahLst/>
              <a:cxnLst/>
              <a:rect l="l" t="t" r="r" b="b"/>
              <a:pathLst>
                <a:path w="128601" h="5220" extrusionOk="0">
                  <a:moveTo>
                    <a:pt x="55" y="1"/>
                  </a:moveTo>
                  <a:cubicBezTo>
                    <a:pt x="25" y="1"/>
                    <a:pt x="1" y="25"/>
                    <a:pt x="1" y="56"/>
                  </a:cubicBezTo>
                  <a:lnTo>
                    <a:pt x="1" y="5164"/>
                  </a:lnTo>
                  <a:cubicBezTo>
                    <a:pt x="1" y="5195"/>
                    <a:pt x="25" y="5219"/>
                    <a:pt x="55" y="5219"/>
                  </a:cubicBezTo>
                  <a:lnTo>
                    <a:pt x="128546" y="5219"/>
                  </a:lnTo>
                  <a:cubicBezTo>
                    <a:pt x="128577" y="5219"/>
                    <a:pt x="128601" y="5195"/>
                    <a:pt x="128601" y="5164"/>
                  </a:cubicBezTo>
                  <a:lnTo>
                    <a:pt x="128601" y="56"/>
                  </a:lnTo>
                  <a:cubicBezTo>
                    <a:pt x="128601" y="25"/>
                    <a:pt x="128577" y="1"/>
                    <a:pt x="12854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37;p64">
              <a:extLst>
                <a:ext uri="{FF2B5EF4-FFF2-40B4-BE49-F238E27FC236}">
                  <a16:creationId xmlns:a16="http://schemas.microsoft.com/office/drawing/2014/main" id="{7B7817B5-53CF-4ECF-A2D9-7A658136F275}"/>
                </a:ext>
              </a:extLst>
            </p:cNvPr>
            <p:cNvSpPr/>
            <p:nvPr/>
          </p:nvSpPr>
          <p:spPr>
            <a:xfrm>
              <a:off x="2263650" y="2369800"/>
              <a:ext cx="3215025" cy="130475"/>
            </a:xfrm>
            <a:custGeom>
              <a:avLst/>
              <a:gdLst/>
              <a:ahLst/>
              <a:cxnLst/>
              <a:rect l="l" t="t" r="r" b="b"/>
              <a:pathLst>
                <a:path w="128601" h="5219" extrusionOk="0">
                  <a:moveTo>
                    <a:pt x="55" y="1"/>
                  </a:moveTo>
                  <a:cubicBezTo>
                    <a:pt x="25" y="1"/>
                    <a:pt x="1" y="25"/>
                    <a:pt x="1" y="55"/>
                  </a:cubicBezTo>
                  <a:lnTo>
                    <a:pt x="1" y="5164"/>
                  </a:lnTo>
                  <a:cubicBezTo>
                    <a:pt x="1" y="5194"/>
                    <a:pt x="25" y="5218"/>
                    <a:pt x="55" y="5218"/>
                  </a:cubicBezTo>
                  <a:lnTo>
                    <a:pt x="128546" y="5218"/>
                  </a:lnTo>
                  <a:cubicBezTo>
                    <a:pt x="128577" y="5218"/>
                    <a:pt x="128601" y="5194"/>
                    <a:pt x="128601" y="5164"/>
                  </a:cubicBezTo>
                  <a:lnTo>
                    <a:pt x="128601" y="55"/>
                  </a:lnTo>
                  <a:cubicBezTo>
                    <a:pt x="128601" y="25"/>
                    <a:pt x="128577" y="1"/>
                    <a:pt x="12854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38;p64">
              <a:extLst>
                <a:ext uri="{FF2B5EF4-FFF2-40B4-BE49-F238E27FC236}">
                  <a16:creationId xmlns:a16="http://schemas.microsoft.com/office/drawing/2014/main" id="{A8204201-1929-4CE4-A854-65970CF0429B}"/>
                </a:ext>
              </a:extLst>
            </p:cNvPr>
            <p:cNvSpPr/>
            <p:nvPr/>
          </p:nvSpPr>
          <p:spPr>
            <a:xfrm>
              <a:off x="3494725" y="4487125"/>
              <a:ext cx="216575" cy="141900"/>
            </a:xfrm>
            <a:custGeom>
              <a:avLst/>
              <a:gdLst/>
              <a:ahLst/>
              <a:cxnLst/>
              <a:rect l="l" t="t" r="r" b="b"/>
              <a:pathLst>
                <a:path w="8663" h="5676" extrusionOk="0">
                  <a:moveTo>
                    <a:pt x="538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866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39;p64">
              <a:extLst>
                <a:ext uri="{FF2B5EF4-FFF2-40B4-BE49-F238E27FC236}">
                  <a16:creationId xmlns:a16="http://schemas.microsoft.com/office/drawing/2014/main" id="{6DCBD32C-89F3-45D0-9DDD-9D13DE996EE9}"/>
                </a:ext>
              </a:extLst>
            </p:cNvPr>
            <p:cNvSpPr/>
            <p:nvPr/>
          </p:nvSpPr>
          <p:spPr>
            <a:xfrm>
              <a:off x="3486150" y="4479350"/>
              <a:ext cx="233300" cy="157450"/>
            </a:xfrm>
            <a:custGeom>
              <a:avLst/>
              <a:gdLst/>
              <a:ahLst/>
              <a:cxnLst/>
              <a:rect l="l" t="t" r="r" b="b"/>
              <a:pathLst>
                <a:path w="9332" h="6298" extrusionOk="0">
                  <a:moveTo>
                    <a:pt x="8679" y="623"/>
                  </a:moveTo>
                  <a:lnTo>
                    <a:pt x="8441" y="5675"/>
                  </a:lnTo>
                  <a:lnTo>
                    <a:pt x="686" y="5675"/>
                  </a:lnTo>
                  <a:lnTo>
                    <a:pt x="1165" y="623"/>
                  </a:lnTo>
                  <a:close/>
                  <a:moveTo>
                    <a:pt x="597" y="0"/>
                  </a:moveTo>
                  <a:lnTo>
                    <a:pt x="1" y="6298"/>
                  </a:lnTo>
                  <a:lnTo>
                    <a:pt x="9036" y="6298"/>
                  </a:lnTo>
                  <a:lnTo>
                    <a:pt x="9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40;p64">
              <a:extLst>
                <a:ext uri="{FF2B5EF4-FFF2-40B4-BE49-F238E27FC236}">
                  <a16:creationId xmlns:a16="http://schemas.microsoft.com/office/drawing/2014/main" id="{E7166817-709E-412A-BA24-82ACEAAE72EF}"/>
                </a:ext>
              </a:extLst>
            </p:cNvPr>
            <p:cNvSpPr/>
            <p:nvPr/>
          </p:nvSpPr>
          <p:spPr>
            <a:xfrm>
              <a:off x="3914350" y="4487125"/>
              <a:ext cx="210050" cy="141900"/>
            </a:xfrm>
            <a:custGeom>
              <a:avLst/>
              <a:gdLst/>
              <a:ahLst/>
              <a:cxnLst/>
              <a:rect l="l" t="t" r="r" b="b"/>
              <a:pathLst>
                <a:path w="8402" h="5676" extrusionOk="0">
                  <a:moveTo>
                    <a:pt x="1" y="0"/>
                  </a:moveTo>
                  <a:lnTo>
                    <a:pt x="6" y="5675"/>
                  </a:lnTo>
                  <a:lnTo>
                    <a:pt x="8401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41;p64">
              <a:extLst>
                <a:ext uri="{FF2B5EF4-FFF2-40B4-BE49-F238E27FC236}">
                  <a16:creationId xmlns:a16="http://schemas.microsoft.com/office/drawing/2014/main" id="{BD2FB5AE-6FAD-4545-85A9-5B99DA3E153E}"/>
                </a:ext>
              </a:extLst>
            </p:cNvPr>
            <p:cNvSpPr/>
            <p:nvPr/>
          </p:nvSpPr>
          <p:spPr>
            <a:xfrm>
              <a:off x="3906575" y="4479350"/>
              <a:ext cx="226025" cy="157450"/>
            </a:xfrm>
            <a:custGeom>
              <a:avLst/>
              <a:gdLst/>
              <a:ahLst/>
              <a:cxnLst/>
              <a:rect l="l" t="t" r="r" b="b"/>
              <a:pathLst>
                <a:path w="9041" h="6298" extrusionOk="0">
                  <a:moveTo>
                    <a:pt x="8139" y="623"/>
                  </a:moveTo>
                  <a:lnTo>
                    <a:pt x="8385" y="5675"/>
                  </a:lnTo>
                  <a:lnTo>
                    <a:pt x="629" y="5675"/>
                  </a:lnTo>
                  <a:lnTo>
                    <a:pt x="623" y="623"/>
                  </a:lnTo>
                  <a:close/>
                  <a:moveTo>
                    <a:pt x="0" y="0"/>
                  </a:moveTo>
                  <a:lnTo>
                    <a:pt x="7" y="6298"/>
                  </a:lnTo>
                  <a:lnTo>
                    <a:pt x="9040" y="6298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42;p64">
              <a:extLst>
                <a:ext uri="{FF2B5EF4-FFF2-40B4-BE49-F238E27FC236}">
                  <a16:creationId xmlns:a16="http://schemas.microsoft.com/office/drawing/2014/main" id="{2ED381BB-9FEE-4C08-A8B9-6353C91C1EFC}"/>
                </a:ext>
              </a:extLst>
            </p:cNvPr>
            <p:cNvSpPr/>
            <p:nvPr/>
          </p:nvSpPr>
          <p:spPr>
            <a:xfrm>
              <a:off x="5173825" y="4629000"/>
              <a:ext cx="260900" cy="151725"/>
            </a:xfrm>
            <a:custGeom>
              <a:avLst/>
              <a:gdLst/>
              <a:ahLst/>
              <a:cxnLst/>
              <a:rect l="l" t="t" r="r" b="b"/>
              <a:pathLst>
                <a:path w="10436" h="6069" extrusionOk="0">
                  <a:moveTo>
                    <a:pt x="1" y="0"/>
                  </a:moveTo>
                  <a:lnTo>
                    <a:pt x="1749" y="6068"/>
                  </a:lnTo>
                  <a:lnTo>
                    <a:pt x="10436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43;p64">
              <a:extLst>
                <a:ext uri="{FF2B5EF4-FFF2-40B4-BE49-F238E27FC236}">
                  <a16:creationId xmlns:a16="http://schemas.microsoft.com/office/drawing/2014/main" id="{B4434BDF-A1A4-4DF3-9DA3-0F0880373858}"/>
                </a:ext>
              </a:extLst>
            </p:cNvPr>
            <p:cNvSpPr/>
            <p:nvPr/>
          </p:nvSpPr>
          <p:spPr>
            <a:xfrm>
              <a:off x="5163500" y="4621200"/>
              <a:ext cx="282050" cy="167300"/>
            </a:xfrm>
            <a:custGeom>
              <a:avLst/>
              <a:gdLst/>
              <a:ahLst/>
              <a:cxnLst/>
              <a:rect l="l" t="t" r="r" b="b"/>
              <a:pathLst>
                <a:path w="11282" h="6692" extrusionOk="0">
                  <a:moveTo>
                    <a:pt x="8586" y="624"/>
                  </a:moveTo>
                  <a:lnTo>
                    <a:pt x="10415" y="6068"/>
                  </a:lnTo>
                  <a:lnTo>
                    <a:pt x="2396" y="6068"/>
                  </a:lnTo>
                  <a:lnTo>
                    <a:pt x="828" y="624"/>
                  </a:lnTo>
                  <a:close/>
                  <a:moveTo>
                    <a:pt x="1" y="1"/>
                  </a:moveTo>
                  <a:lnTo>
                    <a:pt x="1928" y="6692"/>
                  </a:lnTo>
                  <a:lnTo>
                    <a:pt x="11282" y="6692"/>
                  </a:lnTo>
                  <a:lnTo>
                    <a:pt x="90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44;p64">
              <a:extLst>
                <a:ext uri="{FF2B5EF4-FFF2-40B4-BE49-F238E27FC236}">
                  <a16:creationId xmlns:a16="http://schemas.microsoft.com/office/drawing/2014/main" id="{6FA6365D-6270-4CDF-A7D0-E62ED16D64C3}"/>
                </a:ext>
              </a:extLst>
            </p:cNvPr>
            <p:cNvSpPr/>
            <p:nvPr/>
          </p:nvSpPr>
          <p:spPr>
            <a:xfrm>
              <a:off x="3284825" y="4487125"/>
              <a:ext cx="223375" cy="141900"/>
            </a:xfrm>
            <a:custGeom>
              <a:avLst/>
              <a:gdLst/>
              <a:ahLst/>
              <a:cxnLst/>
              <a:rect l="l" t="t" r="r" b="b"/>
              <a:pathLst>
                <a:path w="8935" h="5676" extrusionOk="0">
                  <a:moveTo>
                    <a:pt x="810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893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45;p64">
              <a:extLst>
                <a:ext uri="{FF2B5EF4-FFF2-40B4-BE49-F238E27FC236}">
                  <a16:creationId xmlns:a16="http://schemas.microsoft.com/office/drawing/2014/main" id="{6AEA086B-A132-433E-80BE-7A03B2431C95}"/>
                </a:ext>
              </a:extLst>
            </p:cNvPr>
            <p:cNvSpPr/>
            <p:nvPr/>
          </p:nvSpPr>
          <p:spPr>
            <a:xfrm>
              <a:off x="3275850" y="4479350"/>
              <a:ext cx="240900" cy="157450"/>
            </a:xfrm>
            <a:custGeom>
              <a:avLst/>
              <a:gdLst/>
              <a:ahLst/>
              <a:cxnLst/>
              <a:rect l="l" t="t" r="r" b="b"/>
              <a:pathLst>
                <a:path w="9636" h="6298" extrusionOk="0">
                  <a:moveTo>
                    <a:pt x="8951" y="623"/>
                  </a:moveTo>
                  <a:lnTo>
                    <a:pt x="8471" y="5675"/>
                  </a:lnTo>
                  <a:lnTo>
                    <a:pt x="719" y="5675"/>
                  </a:lnTo>
                  <a:lnTo>
                    <a:pt x="1439" y="623"/>
                  </a:lnTo>
                  <a:close/>
                  <a:moveTo>
                    <a:pt x="899" y="0"/>
                  </a:moveTo>
                  <a:lnTo>
                    <a:pt x="0" y="6298"/>
                  </a:lnTo>
                  <a:lnTo>
                    <a:pt x="9039" y="6298"/>
                  </a:lnTo>
                  <a:lnTo>
                    <a:pt x="9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46;p64">
              <a:extLst>
                <a:ext uri="{FF2B5EF4-FFF2-40B4-BE49-F238E27FC236}">
                  <a16:creationId xmlns:a16="http://schemas.microsoft.com/office/drawing/2014/main" id="{307C514F-8AF2-4D6A-8D9C-1E65A271D926}"/>
                </a:ext>
              </a:extLst>
            </p:cNvPr>
            <p:cNvSpPr/>
            <p:nvPr/>
          </p:nvSpPr>
          <p:spPr>
            <a:xfrm>
              <a:off x="2865050" y="4487125"/>
              <a:ext cx="236950" cy="141900"/>
            </a:xfrm>
            <a:custGeom>
              <a:avLst/>
              <a:gdLst/>
              <a:ahLst/>
              <a:cxnLst/>
              <a:rect l="l" t="t" r="r" b="b"/>
              <a:pathLst>
                <a:path w="9478" h="5676" extrusionOk="0">
                  <a:moveTo>
                    <a:pt x="1353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947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47;p64">
              <a:extLst>
                <a:ext uri="{FF2B5EF4-FFF2-40B4-BE49-F238E27FC236}">
                  <a16:creationId xmlns:a16="http://schemas.microsoft.com/office/drawing/2014/main" id="{93EDA66E-B397-4742-AD48-67DE3BAA69BB}"/>
                </a:ext>
              </a:extLst>
            </p:cNvPr>
            <p:cNvSpPr/>
            <p:nvPr/>
          </p:nvSpPr>
          <p:spPr>
            <a:xfrm>
              <a:off x="2855175" y="4479350"/>
              <a:ext cx="256250" cy="157450"/>
            </a:xfrm>
            <a:custGeom>
              <a:avLst/>
              <a:gdLst/>
              <a:ahLst/>
              <a:cxnLst/>
              <a:rect l="l" t="t" r="r" b="b"/>
              <a:pathLst>
                <a:path w="10250" h="6298" extrusionOk="0">
                  <a:moveTo>
                    <a:pt x="9496" y="623"/>
                  </a:moveTo>
                  <a:lnTo>
                    <a:pt x="8534" y="5675"/>
                  </a:lnTo>
                  <a:lnTo>
                    <a:pt x="789" y="5675"/>
                  </a:lnTo>
                  <a:lnTo>
                    <a:pt x="1994" y="623"/>
                  </a:lnTo>
                  <a:close/>
                  <a:moveTo>
                    <a:pt x="1502" y="0"/>
                  </a:moveTo>
                  <a:lnTo>
                    <a:pt x="1" y="6298"/>
                  </a:lnTo>
                  <a:lnTo>
                    <a:pt x="9049" y="6298"/>
                  </a:lnTo>
                  <a:lnTo>
                    <a:pt x="10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48;p64">
              <a:extLst>
                <a:ext uri="{FF2B5EF4-FFF2-40B4-BE49-F238E27FC236}">
                  <a16:creationId xmlns:a16="http://schemas.microsoft.com/office/drawing/2014/main" id="{7727763D-8874-4DF5-8A36-A5B3DE995BED}"/>
                </a:ext>
              </a:extLst>
            </p:cNvPr>
            <p:cNvSpPr/>
            <p:nvPr/>
          </p:nvSpPr>
          <p:spPr>
            <a:xfrm>
              <a:off x="4726750" y="4487125"/>
              <a:ext cx="237225" cy="141900"/>
            </a:xfrm>
            <a:custGeom>
              <a:avLst/>
              <a:gdLst/>
              <a:ahLst/>
              <a:cxnLst/>
              <a:rect l="l" t="t" r="r" b="b"/>
              <a:pathLst>
                <a:path w="9489" h="5676" extrusionOk="0">
                  <a:moveTo>
                    <a:pt x="0" y="0"/>
                  </a:moveTo>
                  <a:lnTo>
                    <a:pt x="1093" y="5675"/>
                  </a:lnTo>
                  <a:lnTo>
                    <a:pt x="9489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49;p64">
              <a:extLst>
                <a:ext uri="{FF2B5EF4-FFF2-40B4-BE49-F238E27FC236}">
                  <a16:creationId xmlns:a16="http://schemas.microsoft.com/office/drawing/2014/main" id="{02AB92C7-53E7-414C-ABA9-8A021981B32E}"/>
                </a:ext>
              </a:extLst>
            </p:cNvPr>
            <p:cNvSpPr/>
            <p:nvPr/>
          </p:nvSpPr>
          <p:spPr>
            <a:xfrm>
              <a:off x="4717325" y="4479350"/>
              <a:ext cx="256550" cy="157450"/>
            </a:xfrm>
            <a:custGeom>
              <a:avLst/>
              <a:gdLst/>
              <a:ahLst/>
              <a:cxnLst/>
              <a:rect l="l" t="t" r="r" b="b"/>
              <a:pathLst>
                <a:path w="10262" h="6298" extrusionOk="0">
                  <a:moveTo>
                    <a:pt x="8255" y="623"/>
                  </a:moveTo>
                  <a:lnTo>
                    <a:pt x="9469" y="5675"/>
                  </a:lnTo>
                  <a:lnTo>
                    <a:pt x="1727" y="5675"/>
                  </a:lnTo>
                  <a:lnTo>
                    <a:pt x="755" y="623"/>
                  </a:lnTo>
                  <a:close/>
                  <a:moveTo>
                    <a:pt x="1" y="0"/>
                  </a:moveTo>
                  <a:lnTo>
                    <a:pt x="1212" y="6298"/>
                  </a:lnTo>
                  <a:lnTo>
                    <a:pt x="10261" y="6298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50;p64">
              <a:extLst>
                <a:ext uri="{FF2B5EF4-FFF2-40B4-BE49-F238E27FC236}">
                  <a16:creationId xmlns:a16="http://schemas.microsoft.com/office/drawing/2014/main" id="{60160343-90A1-48D6-BF02-1BA7534B2F24}"/>
                </a:ext>
              </a:extLst>
            </p:cNvPr>
            <p:cNvSpPr/>
            <p:nvPr/>
          </p:nvSpPr>
          <p:spPr>
            <a:xfrm>
              <a:off x="4929850" y="4487125"/>
              <a:ext cx="244000" cy="141900"/>
            </a:xfrm>
            <a:custGeom>
              <a:avLst/>
              <a:gdLst/>
              <a:ahLst/>
              <a:cxnLst/>
              <a:rect l="l" t="t" r="r" b="b"/>
              <a:pathLst>
                <a:path w="9760" h="5676" extrusionOk="0">
                  <a:moveTo>
                    <a:pt x="1" y="0"/>
                  </a:moveTo>
                  <a:lnTo>
                    <a:pt x="1365" y="5675"/>
                  </a:lnTo>
                  <a:lnTo>
                    <a:pt x="9760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51;p64">
              <a:extLst>
                <a:ext uri="{FF2B5EF4-FFF2-40B4-BE49-F238E27FC236}">
                  <a16:creationId xmlns:a16="http://schemas.microsoft.com/office/drawing/2014/main" id="{7825D508-F0FF-477A-B3D8-D0C86AC0B195}"/>
                </a:ext>
              </a:extLst>
            </p:cNvPr>
            <p:cNvSpPr/>
            <p:nvPr/>
          </p:nvSpPr>
          <p:spPr>
            <a:xfrm>
              <a:off x="4919975" y="4479350"/>
              <a:ext cx="264225" cy="157450"/>
            </a:xfrm>
            <a:custGeom>
              <a:avLst/>
              <a:gdLst/>
              <a:ahLst/>
              <a:cxnLst/>
              <a:rect l="l" t="t" r="r" b="b"/>
              <a:pathLst>
                <a:path w="10569" h="6298" extrusionOk="0">
                  <a:moveTo>
                    <a:pt x="8285" y="623"/>
                  </a:moveTo>
                  <a:lnTo>
                    <a:pt x="9742" y="5675"/>
                  </a:lnTo>
                  <a:lnTo>
                    <a:pt x="2005" y="5675"/>
                  </a:lnTo>
                  <a:lnTo>
                    <a:pt x="791" y="623"/>
                  </a:lnTo>
                  <a:close/>
                  <a:moveTo>
                    <a:pt x="0" y="0"/>
                  </a:moveTo>
                  <a:lnTo>
                    <a:pt x="1513" y="6298"/>
                  </a:lnTo>
                  <a:lnTo>
                    <a:pt x="10569" y="6298"/>
                  </a:lnTo>
                  <a:lnTo>
                    <a:pt x="8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52;p64">
              <a:extLst>
                <a:ext uri="{FF2B5EF4-FFF2-40B4-BE49-F238E27FC236}">
                  <a16:creationId xmlns:a16="http://schemas.microsoft.com/office/drawing/2014/main" id="{82597D01-F1B8-47E3-ABFB-9B1327DE19EF}"/>
                </a:ext>
              </a:extLst>
            </p:cNvPr>
            <p:cNvSpPr/>
            <p:nvPr/>
          </p:nvSpPr>
          <p:spPr>
            <a:xfrm>
              <a:off x="2655175" y="4487125"/>
              <a:ext cx="243725" cy="141900"/>
            </a:xfrm>
            <a:custGeom>
              <a:avLst/>
              <a:gdLst/>
              <a:ahLst/>
              <a:cxnLst/>
              <a:rect l="l" t="t" r="r" b="b"/>
              <a:pathLst>
                <a:path w="9749" h="5676" extrusionOk="0">
                  <a:moveTo>
                    <a:pt x="1625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97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53;p64">
              <a:extLst>
                <a:ext uri="{FF2B5EF4-FFF2-40B4-BE49-F238E27FC236}">
                  <a16:creationId xmlns:a16="http://schemas.microsoft.com/office/drawing/2014/main" id="{5B467CFA-848E-4D8E-A130-3D3ABF5FBA4F}"/>
                </a:ext>
              </a:extLst>
            </p:cNvPr>
            <p:cNvSpPr/>
            <p:nvPr/>
          </p:nvSpPr>
          <p:spPr>
            <a:xfrm>
              <a:off x="2644850" y="4479350"/>
              <a:ext cx="263925" cy="157450"/>
            </a:xfrm>
            <a:custGeom>
              <a:avLst/>
              <a:gdLst/>
              <a:ahLst/>
              <a:cxnLst/>
              <a:rect l="l" t="t" r="r" b="b"/>
              <a:pathLst>
                <a:path w="10557" h="6298" extrusionOk="0">
                  <a:moveTo>
                    <a:pt x="9767" y="623"/>
                  </a:moveTo>
                  <a:lnTo>
                    <a:pt x="8563" y="5675"/>
                  </a:lnTo>
                  <a:lnTo>
                    <a:pt x="826" y="5675"/>
                  </a:lnTo>
                  <a:lnTo>
                    <a:pt x="2272" y="623"/>
                  </a:lnTo>
                  <a:close/>
                  <a:moveTo>
                    <a:pt x="1803" y="0"/>
                  </a:moveTo>
                  <a:lnTo>
                    <a:pt x="0" y="6298"/>
                  </a:lnTo>
                  <a:lnTo>
                    <a:pt x="9054" y="6298"/>
                  </a:lnTo>
                  <a:lnTo>
                    <a:pt x="10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54;p64">
              <a:extLst>
                <a:ext uri="{FF2B5EF4-FFF2-40B4-BE49-F238E27FC236}">
                  <a16:creationId xmlns:a16="http://schemas.microsoft.com/office/drawing/2014/main" id="{054759E6-EC1F-46D1-A0A5-AB64EBE25A6F}"/>
                </a:ext>
              </a:extLst>
            </p:cNvPr>
            <p:cNvSpPr/>
            <p:nvPr/>
          </p:nvSpPr>
          <p:spPr>
            <a:xfrm>
              <a:off x="4117475" y="4487125"/>
              <a:ext cx="216825" cy="141900"/>
            </a:xfrm>
            <a:custGeom>
              <a:avLst/>
              <a:gdLst/>
              <a:ahLst/>
              <a:cxnLst/>
              <a:rect l="l" t="t" r="r" b="b"/>
              <a:pathLst>
                <a:path w="8673" h="5676" extrusionOk="0">
                  <a:moveTo>
                    <a:pt x="0" y="0"/>
                  </a:moveTo>
                  <a:lnTo>
                    <a:pt x="276" y="5675"/>
                  </a:lnTo>
                  <a:lnTo>
                    <a:pt x="8672" y="5675"/>
                  </a:lnTo>
                  <a:lnTo>
                    <a:pt x="81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55;p64">
              <a:extLst>
                <a:ext uri="{FF2B5EF4-FFF2-40B4-BE49-F238E27FC236}">
                  <a16:creationId xmlns:a16="http://schemas.microsoft.com/office/drawing/2014/main" id="{FCA1651E-A99D-4A5F-AB49-2E407B648A97}"/>
                </a:ext>
              </a:extLst>
            </p:cNvPr>
            <p:cNvSpPr/>
            <p:nvPr/>
          </p:nvSpPr>
          <p:spPr>
            <a:xfrm>
              <a:off x="4109275" y="4479350"/>
              <a:ext cx="233600" cy="157450"/>
            </a:xfrm>
            <a:custGeom>
              <a:avLst/>
              <a:gdLst/>
              <a:ahLst/>
              <a:cxnLst/>
              <a:rect l="l" t="t" r="r" b="b"/>
              <a:pathLst>
                <a:path w="9344" h="6298" extrusionOk="0">
                  <a:moveTo>
                    <a:pt x="8169" y="623"/>
                  </a:moveTo>
                  <a:lnTo>
                    <a:pt x="8657" y="5675"/>
                  </a:lnTo>
                  <a:lnTo>
                    <a:pt x="901" y="5675"/>
                  </a:lnTo>
                  <a:lnTo>
                    <a:pt x="655" y="623"/>
                  </a:lnTo>
                  <a:close/>
                  <a:moveTo>
                    <a:pt x="0" y="0"/>
                  </a:moveTo>
                  <a:lnTo>
                    <a:pt x="307" y="6298"/>
                  </a:lnTo>
                  <a:lnTo>
                    <a:pt x="9344" y="6298"/>
                  </a:lnTo>
                  <a:lnTo>
                    <a:pt x="8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56;p64">
              <a:extLst>
                <a:ext uri="{FF2B5EF4-FFF2-40B4-BE49-F238E27FC236}">
                  <a16:creationId xmlns:a16="http://schemas.microsoft.com/office/drawing/2014/main" id="{F8512B7E-9183-478C-AF30-BC6F0C2767FE}"/>
                </a:ext>
              </a:extLst>
            </p:cNvPr>
            <p:cNvSpPr/>
            <p:nvPr/>
          </p:nvSpPr>
          <p:spPr>
            <a:xfrm>
              <a:off x="5132975" y="4487125"/>
              <a:ext cx="250775" cy="141900"/>
            </a:xfrm>
            <a:custGeom>
              <a:avLst/>
              <a:gdLst/>
              <a:ahLst/>
              <a:cxnLst/>
              <a:rect l="l" t="t" r="r" b="b"/>
              <a:pathLst>
                <a:path w="10031" h="5676" extrusionOk="0">
                  <a:moveTo>
                    <a:pt x="0" y="0"/>
                  </a:moveTo>
                  <a:lnTo>
                    <a:pt x="1635" y="5675"/>
                  </a:lnTo>
                  <a:lnTo>
                    <a:pt x="10031" y="5675"/>
                  </a:lnTo>
                  <a:lnTo>
                    <a:pt x="812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57;p64">
              <a:extLst>
                <a:ext uri="{FF2B5EF4-FFF2-40B4-BE49-F238E27FC236}">
                  <a16:creationId xmlns:a16="http://schemas.microsoft.com/office/drawing/2014/main" id="{BEB802A6-B83A-4B1E-ABD6-845E1B6EE1A1}"/>
                </a:ext>
              </a:extLst>
            </p:cNvPr>
            <p:cNvSpPr/>
            <p:nvPr/>
          </p:nvSpPr>
          <p:spPr>
            <a:xfrm>
              <a:off x="5122600" y="4479350"/>
              <a:ext cx="271975" cy="157450"/>
            </a:xfrm>
            <a:custGeom>
              <a:avLst/>
              <a:gdLst/>
              <a:ahLst/>
              <a:cxnLst/>
              <a:rect l="l" t="t" r="r" b="b"/>
              <a:pathLst>
                <a:path w="10879" h="6298" extrusionOk="0">
                  <a:moveTo>
                    <a:pt x="8315" y="623"/>
                  </a:moveTo>
                  <a:lnTo>
                    <a:pt x="10013" y="5675"/>
                  </a:lnTo>
                  <a:lnTo>
                    <a:pt x="2284" y="5675"/>
                  </a:lnTo>
                  <a:lnTo>
                    <a:pt x="829" y="623"/>
                  </a:lnTo>
                  <a:close/>
                  <a:moveTo>
                    <a:pt x="1" y="0"/>
                  </a:moveTo>
                  <a:lnTo>
                    <a:pt x="1816" y="6298"/>
                  </a:lnTo>
                  <a:lnTo>
                    <a:pt x="10879" y="629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58;p64">
              <a:extLst>
                <a:ext uri="{FF2B5EF4-FFF2-40B4-BE49-F238E27FC236}">
                  <a16:creationId xmlns:a16="http://schemas.microsoft.com/office/drawing/2014/main" id="{D79305D8-334B-4B26-A1D1-04980417093E}"/>
                </a:ext>
              </a:extLst>
            </p:cNvPr>
            <p:cNvSpPr/>
            <p:nvPr/>
          </p:nvSpPr>
          <p:spPr>
            <a:xfrm>
              <a:off x="4523650" y="4487125"/>
              <a:ext cx="230425" cy="141900"/>
            </a:xfrm>
            <a:custGeom>
              <a:avLst/>
              <a:gdLst/>
              <a:ahLst/>
              <a:cxnLst/>
              <a:rect l="l" t="t" r="r" b="b"/>
              <a:pathLst>
                <a:path w="9217" h="5676" extrusionOk="0">
                  <a:moveTo>
                    <a:pt x="1" y="0"/>
                  </a:moveTo>
                  <a:lnTo>
                    <a:pt x="820" y="5675"/>
                  </a:lnTo>
                  <a:lnTo>
                    <a:pt x="9217" y="5675"/>
                  </a:lnTo>
                  <a:lnTo>
                    <a:pt x="81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59;p64">
              <a:extLst>
                <a:ext uri="{FF2B5EF4-FFF2-40B4-BE49-F238E27FC236}">
                  <a16:creationId xmlns:a16="http://schemas.microsoft.com/office/drawing/2014/main" id="{A787D75E-9C74-4AF7-A1CB-86C7ECAC9677}"/>
                </a:ext>
              </a:extLst>
            </p:cNvPr>
            <p:cNvSpPr/>
            <p:nvPr/>
          </p:nvSpPr>
          <p:spPr>
            <a:xfrm>
              <a:off x="4514625" y="4479350"/>
              <a:ext cx="248900" cy="157450"/>
            </a:xfrm>
            <a:custGeom>
              <a:avLst/>
              <a:gdLst/>
              <a:ahLst/>
              <a:cxnLst/>
              <a:rect l="l" t="t" r="r" b="b"/>
              <a:pathLst>
                <a:path w="9956" h="6298" extrusionOk="0">
                  <a:moveTo>
                    <a:pt x="8228" y="623"/>
                  </a:moveTo>
                  <a:lnTo>
                    <a:pt x="9200" y="5675"/>
                  </a:lnTo>
                  <a:lnTo>
                    <a:pt x="1452" y="5675"/>
                  </a:lnTo>
                  <a:lnTo>
                    <a:pt x="721" y="623"/>
                  </a:lnTo>
                  <a:close/>
                  <a:moveTo>
                    <a:pt x="1" y="0"/>
                  </a:moveTo>
                  <a:lnTo>
                    <a:pt x="912" y="6298"/>
                  </a:lnTo>
                  <a:lnTo>
                    <a:pt x="9955" y="6298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60;p64">
              <a:extLst>
                <a:ext uri="{FF2B5EF4-FFF2-40B4-BE49-F238E27FC236}">
                  <a16:creationId xmlns:a16="http://schemas.microsoft.com/office/drawing/2014/main" id="{9EB30761-559B-4BE2-978E-31D3F9F83321}"/>
                </a:ext>
              </a:extLst>
            </p:cNvPr>
            <p:cNvSpPr/>
            <p:nvPr/>
          </p:nvSpPr>
          <p:spPr>
            <a:xfrm>
              <a:off x="4320550" y="4487125"/>
              <a:ext cx="223625" cy="141900"/>
            </a:xfrm>
            <a:custGeom>
              <a:avLst/>
              <a:gdLst/>
              <a:ahLst/>
              <a:cxnLst/>
              <a:rect l="l" t="t" r="r" b="b"/>
              <a:pathLst>
                <a:path w="8945" h="5676" extrusionOk="0">
                  <a:moveTo>
                    <a:pt x="1" y="0"/>
                  </a:moveTo>
                  <a:lnTo>
                    <a:pt x="549" y="5675"/>
                  </a:lnTo>
                  <a:lnTo>
                    <a:pt x="8944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61;p64">
              <a:extLst>
                <a:ext uri="{FF2B5EF4-FFF2-40B4-BE49-F238E27FC236}">
                  <a16:creationId xmlns:a16="http://schemas.microsoft.com/office/drawing/2014/main" id="{5B19AC6F-F741-4985-AA09-CB47E45C4FAD}"/>
                </a:ext>
              </a:extLst>
            </p:cNvPr>
            <p:cNvSpPr/>
            <p:nvPr/>
          </p:nvSpPr>
          <p:spPr>
            <a:xfrm>
              <a:off x="4312000" y="4479350"/>
              <a:ext cx="241200" cy="157450"/>
            </a:xfrm>
            <a:custGeom>
              <a:avLst/>
              <a:gdLst/>
              <a:ahLst/>
              <a:cxnLst/>
              <a:rect l="l" t="t" r="r" b="b"/>
              <a:pathLst>
                <a:path w="9648" h="6298" extrusionOk="0">
                  <a:moveTo>
                    <a:pt x="8197" y="623"/>
                  </a:moveTo>
                  <a:lnTo>
                    <a:pt x="8928" y="5675"/>
                  </a:lnTo>
                  <a:lnTo>
                    <a:pt x="1175" y="5675"/>
                  </a:lnTo>
                  <a:lnTo>
                    <a:pt x="687" y="623"/>
                  </a:lnTo>
                  <a:close/>
                  <a:moveTo>
                    <a:pt x="0" y="0"/>
                  </a:moveTo>
                  <a:lnTo>
                    <a:pt x="609" y="6298"/>
                  </a:lnTo>
                  <a:lnTo>
                    <a:pt x="9648" y="6298"/>
                  </a:lnTo>
                  <a:lnTo>
                    <a:pt x="8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62;p64">
              <a:extLst>
                <a:ext uri="{FF2B5EF4-FFF2-40B4-BE49-F238E27FC236}">
                  <a16:creationId xmlns:a16="http://schemas.microsoft.com/office/drawing/2014/main" id="{8D7705B6-5D8A-4CA6-9422-9908A850F51F}"/>
                </a:ext>
              </a:extLst>
            </p:cNvPr>
            <p:cNvSpPr/>
            <p:nvPr/>
          </p:nvSpPr>
          <p:spPr>
            <a:xfrm>
              <a:off x="3704600" y="4487125"/>
              <a:ext cx="209925" cy="141900"/>
            </a:xfrm>
            <a:custGeom>
              <a:avLst/>
              <a:gdLst/>
              <a:ahLst/>
              <a:cxnLst/>
              <a:rect l="l" t="t" r="r" b="b"/>
              <a:pathLst>
                <a:path w="8397" h="5676" extrusionOk="0">
                  <a:moveTo>
                    <a:pt x="268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839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63;p64">
              <a:extLst>
                <a:ext uri="{FF2B5EF4-FFF2-40B4-BE49-F238E27FC236}">
                  <a16:creationId xmlns:a16="http://schemas.microsoft.com/office/drawing/2014/main" id="{EAA0C3C5-C24C-437E-ADCA-ECF6AF56F089}"/>
                </a:ext>
              </a:extLst>
            </p:cNvPr>
            <p:cNvSpPr/>
            <p:nvPr/>
          </p:nvSpPr>
          <p:spPr>
            <a:xfrm>
              <a:off x="3696450" y="4479350"/>
              <a:ext cx="225850" cy="157450"/>
            </a:xfrm>
            <a:custGeom>
              <a:avLst/>
              <a:gdLst/>
              <a:ahLst/>
              <a:cxnLst/>
              <a:rect l="l" t="t" r="r" b="b"/>
              <a:pathLst>
                <a:path w="9034" h="6298" extrusionOk="0">
                  <a:moveTo>
                    <a:pt x="8405" y="623"/>
                  </a:moveTo>
                  <a:lnTo>
                    <a:pt x="8410" y="5675"/>
                  </a:lnTo>
                  <a:lnTo>
                    <a:pt x="653" y="5675"/>
                  </a:lnTo>
                  <a:lnTo>
                    <a:pt x="891" y="623"/>
                  </a:lnTo>
                  <a:close/>
                  <a:moveTo>
                    <a:pt x="295" y="0"/>
                  </a:moveTo>
                  <a:lnTo>
                    <a:pt x="0" y="6298"/>
                  </a:lnTo>
                  <a:lnTo>
                    <a:pt x="9034" y="6298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64;p64">
              <a:extLst>
                <a:ext uri="{FF2B5EF4-FFF2-40B4-BE49-F238E27FC236}">
                  <a16:creationId xmlns:a16="http://schemas.microsoft.com/office/drawing/2014/main" id="{C18C36E2-4EA9-4209-9A83-0CC2E714975A}"/>
                </a:ext>
              </a:extLst>
            </p:cNvPr>
            <p:cNvSpPr/>
            <p:nvPr/>
          </p:nvSpPr>
          <p:spPr>
            <a:xfrm>
              <a:off x="2177425" y="4629000"/>
              <a:ext cx="267850" cy="151725"/>
            </a:xfrm>
            <a:custGeom>
              <a:avLst/>
              <a:gdLst/>
              <a:ahLst/>
              <a:cxnLst/>
              <a:rect l="l" t="t" r="r" b="b"/>
              <a:pathLst>
                <a:path w="10714" h="6069" extrusionOk="0">
                  <a:moveTo>
                    <a:pt x="2319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1071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65;p64">
              <a:extLst>
                <a:ext uri="{FF2B5EF4-FFF2-40B4-BE49-F238E27FC236}">
                  <a16:creationId xmlns:a16="http://schemas.microsoft.com/office/drawing/2014/main" id="{295BFBDA-C382-43CB-BFE0-15549BC6AF3A}"/>
                </a:ext>
              </a:extLst>
            </p:cNvPr>
            <p:cNvSpPr/>
            <p:nvPr/>
          </p:nvSpPr>
          <p:spPr>
            <a:xfrm>
              <a:off x="2166100" y="4621200"/>
              <a:ext cx="290000" cy="167300"/>
            </a:xfrm>
            <a:custGeom>
              <a:avLst/>
              <a:gdLst/>
              <a:ahLst/>
              <a:cxnLst/>
              <a:rect l="l" t="t" r="r" b="b"/>
              <a:pathLst>
                <a:path w="11600" h="6692" extrusionOk="0">
                  <a:moveTo>
                    <a:pt x="10734" y="624"/>
                  </a:moveTo>
                  <a:lnTo>
                    <a:pt x="8915" y="6068"/>
                  </a:lnTo>
                  <a:lnTo>
                    <a:pt x="905" y="6068"/>
                  </a:lnTo>
                  <a:lnTo>
                    <a:pt x="2986" y="624"/>
                  </a:lnTo>
                  <a:close/>
                  <a:moveTo>
                    <a:pt x="2558" y="1"/>
                  </a:moveTo>
                  <a:lnTo>
                    <a:pt x="1" y="6692"/>
                  </a:lnTo>
                  <a:lnTo>
                    <a:pt x="9363" y="6692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66;p64">
              <a:extLst>
                <a:ext uri="{FF2B5EF4-FFF2-40B4-BE49-F238E27FC236}">
                  <a16:creationId xmlns:a16="http://schemas.microsoft.com/office/drawing/2014/main" id="{8B4191E3-A879-43B4-9EF0-54928EF62C87}"/>
                </a:ext>
              </a:extLst>
            </p:cNvPr>
            <p:cNvSpPr/>
            <p:nvPr/>
          </p:nvSpPr>
          <p:spPr>
            <a:xfrm>
              <a:off x="2235375" y="4487125"/>
              <a:ext cx="257325" cy="141900"/>
            </a:xfrm>
            <a:custGeom>
              <a:avLst/>
              <a:gdLst/>
              <a:ahLst/>
              <a:cxnLst/>
              <a:rect l="l" t="t" r="r" b="b"/>
              <a:pathLst>
                <a:path w="10293" h="5676" extrusionOk="0">
                  <a:moveTo>
                    <a:pt x="2169" y="0"/>
                  </a:moveTo>
                  <a:lnTo>
                    <a:pt x="1" y="5675"/>
                  </a:lnTo>
                  <a:lnTo>
                    <a:pt x="8396" y="5675"/>
                  </a:lnTo>
                  <a:lnTo>
                    <a:pt x="1029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67;p64">
              <a:extLst>
                <a:ext uri="{FF2B5EF4-FFF2-40B4-BE49-F238E27FC236}">
                  <a16:creationId xmlns:a16="http://schemas.microsoft.com/office/drawing/2014/main" id="{0C54DD28-1B5A-4088-928C-BB6EAB78BADD}"/>
                </a:ext>
              </a:extLst>
            </p:cNvPr>
            <p:cNvSpPr/>
            <p:nvPr/>
          </p:nvSpPr>
          <p:spPr>
            <a:xfrm>
              <a:off x="2224075" y="4479350"/>
              <a:ext cx="279450" cy="157450"/>
            </a:xfrm>
            <a:custGeom>
              <a:avLst/>
              <a:gdLst/>
              <a:ahLst/>
              <a:cxnLst/>
              <a:rect l="l" t="t" r="r" b="b"/>
              <a:pathLst>
                <a:path w="11178" h="6298" extrusionOk="0">
                  <a:moveTo>
                    <a:pt x="10313" y="623"/>
                  </a:moveTo>
                  <a:lnTo>
                    <a:pt x="8624" y="5675"/>
                  </a:lnTo>
                  <a:lnTo>
                    <a:pt x="905" y="5675"/>
                  </a:lnTo>
                  <a:lnTo>
                    <a:pt x="2835" y="623"/>
                  </a:lnTo>
                  <a:close/>
                  <a:moveTo>
                    <a:pt x="2406" y="0"/>
                  </a:moveTo>
                  <a:lnTo>
                    <a:pt x="0" y="6298"/>
                  </a:lnTo>
                  <a:lnTo>
                    <a:pt x="9072" y="6298"/>
                  </a:lnTo>
                  <a:lnTo>
                    <a:pt x="1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68;p64">
              <a:extLst>
                <a:ext uri="{FF2B5EF4-FFF2-40B4-BE49-F238E27FC236}">
                  <a16:creationId xmlns:a16="http://schemas.microsoft.com/office/drawing/2014/main" id="{6D7DABF0-9764-459A-BEBB-664743006B46}"/>
                </a:ext>
              </a:extLst>
            </p:cNvPr>
            <p:cNvSpPr/>
            <p:nvPr/>
          </p:nvSpPr>
          <p:spPr>
            <a:xfrm>
              <a:off x="2445250" y="4487125"/>
              <a:ext cx="250550" cy="141900"/>
            </a:xfrm>
            <a:custGeom>
              <a:avLst/>
              <a:gdLst/>
              <a:ahLst/>
              <a:cxnLst/>
              <a:rect l="l" t="t" r="r" b="b"/>
              <a:pathLst>
                <a:path w="10022" h="5676" extrusionOk="0">
                  <a:moveTo>
                    <a:pt x="1897" y="0"/>
                  </a:moveTo>
                  <a:lnTo>
                    <a:pt x="1" y="5675"/>
                  </a:lnTo>
                  <a:lnTo>
                    <a:pt x="8397" y="5675"/>
                  </a:lnTo>
                  <a:lnTo>
                    <a:pt x="1002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69;p64">
              <a:extLst>
                <a:ext uri="{FF2B5EF4-FFF2-40B4-BE49-F238E27FC236}">
                  <a16:creationId xmlns:a16="http://schemas.microsoft.com/office/drawing/2014/main" id="{7BCAABA1-4807-4A6D-9897-0BFB4AAC52C7}"/>
                </a:ext>
              </a:extLst>
            </p:cNvPr>
            <p:cNvSpPr/>
            <p:nvPr/>
          </p:nvSpPr>
          <p:spPr>
            <a:xfrm>
              <a:off x="2434450" y="4479350"/>
              <a:ext cx="271675" cy="157450"/>
            </a:xfrm>
            <a:custGeom>
              <a:avLst/>
              <a:gdLst/>
              <a:ahLst/>
              <a:cxnLst/>
              <a:rect l="l" t="t" r="r" b="b"/>
              <a:pathLst>
                <a:path w="10867" h="6298" extrusionOk="0">
                  <a:moveTo>
                    <a:pt x="10041" y="623"/>
                  </a:moveTo>
                  <a:lnTo>
                    <a:pt x="8594" y="5675"/>
                  </a:lnTo>
                  <a:lnTo>
                    <a:pt x="866" y="5675"/>
                  </a:lnTo>
                  <a:lnTo>
                    <a:pt x="2554" y="623"/>
                  </a:lnTo>
                  <a:close/>
                  <a:moveTo>
                    <a:pt x="2105" y="0"/>
                  </a:moveTo>
                  <a:lnTo>
                    <a:pt x="0" y="6298"/>
                  </a:lnTo>
                  <a:lnTo>
                    <a:pt x="9064" y="6298"/>
                  </a:lnTo>
                  <a:lnTo>
                    <a:pt x="10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70;p64">
              <a:extLst>
                <a:ext uri="{FF2B5EF4-FFF2-40B4-BE49-F238E27FC236}">
                  <a16:creationId xmlns:a16="http://schemas.microsoft.com/office/drawing/2014/main" id="{E63476F4-47CC-459E-80D4-8F065791B1EC}"/>
                </a:ext>
              </a:extLst>
            </p:cNvPr>
            <p:cNvSpPr/>
            <p:nvPr/>
          </p:nvSpPr>
          <p:spPr>
            <a:xfrm>
              <a:off x="2048600" y="4943250"/>
              <a:ext cx="291675" cy="174650"/>
            </a:xfrm>
            <a:custGeom>
              <a:avLst/>
              <a:gdLst/>
              <a:ahLst/>
              <a:cxnLst/>
              <a:rect l="l" t="t" r="r" b="b"/>
              <a:pathLst>
                <a:path w="11667" h="6986" extrusionOk="0">
                  <a:moveTo>
                    <a:pt x="2669" y="0"/>
                  </a:moveTo>
                  <a:lnTo>
                    <a:pt x="0" y="6986"/>
                  </a:lnTo>
                  <a:lnTo>
                    <a:pt x="9332" y="6986"/>
                  </a:lnTo>
                  <a:lnTo>
                    <a:pt x="1166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71;p64">
              <a:extLst>
                <a:ext uri="{FF2B5EF4-FFF2-40B4-BE49-F238E27FC236}">
                  <a16:creationId xmlns:a16="http://schemas.microsoft.com/office/drawing/2014/main" id="{5DD9D017-9584-4247-9A82-6F160D896A31}"/>
                </a:ext>
              </a:extLst>
            </p:cNvPr>
            <p:cNvSpPr/>
            <p:nvPr/>
          </p:nvSpPr>
          <p:spPr>
            <a:xfrm>
              <a:off x="2037250" y="4935450"/>
              <a:ext cx="313825" cy="190275"/>
            </a:xfrm>
            <a:custGeom>
              <a:avLst/>
              <a:gdLst/>
              <a:ahLst/>
              <a:cxnLst/>
              <a:rect l="l" t="t" r="r" b="b"/>
              <a:pathLst>
                <a:path w="12553" h="7611" extrusionOk="0">
                  <a:moveTo>
                    <a:pt x="11688" y="624"/>
                  </a:moveTo>
                  <a:lnTo>
                    <a:pt x="9562" y="6986"/>
                  </a:lnTo>
                  <a:lnTo>
                    <a:pt x="907" y="6986"/>
                  </a:lnTo>
                  <a:lnTo>
                    <a:pt x="3338" y="624"/>
                  </a:lnTo>
                  <a:close/>
                  <a:moveTo>
                    <a:pt x="2908" y="1"/>
                  </a:moveTo>
                  <a:lnTo>
                    <a:pt x="0" y="7610"/>
                  </a:lnTo>
                  <a:lnTo>
                    <a:pt x="10010" y="7610"/>
                  </a:lnTo>
                  <a:lnTo>
                    <a:pt x="125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72;p64">
              <a:extLst>
                <a:ext uri="{FF2B5EF4-FFF2-40B4-BE49-F238E27FC236}">
                  <a16:creationId xmlns:a16="http://schemas.microsoft.com/office/drawing/2014/main" id="{D6A90988-3850-40BF-A05C-982BCB2C216E}"/>
                </a:ext>
              </a:extLst>
            </p:cNvPr>
            <p:cNvSpPr/>
            <p:nvPr/>
          </p:nvSpPr>
          <p:spPr>
            <a:xfrm>
              <a:off x="2115300" y="4780700"/>
              <a:ext cx="279300" cy="162575"/>
            </a:xfrm>
            <a:custGeom>
              <a:avLst/>
              <a:gdLst/>
              <a:ahLst/>
              <a:cxnLst/>
              <a:rect l="l" t="t" r="r" b="b"/>
              <a:pathLst>
                <a:path w="11172" h="6503" extrusionOk="0">
                  <a:moveTo>
                    <a:pt x="2486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1117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73;p64">
              <a:extLst>
                <a:ext uri="{FF2B5EF4-FFF2-40B4-BE49-F238E27FC236}">
                  <a16:creationId xmlns:a16="http://schemas.microsoft.com/office/drawing/2014/main" id="{026E219A-9DEA-48A3-B38E-5061AFA0C8EC}"/>
                </a:ext>
              </a:extLst>
            </p:cNvPr>
            <p:cNvSpPr/>
            <p:nvPr/>
          </p:nvSpPr>
          <p:spPr>
            <a:xfrm>
              <a:off x="2104000" y="4772875"/>
              <a:ext cx="301425" cy="178175"/>
            </a:xfrm>
            <a:custGeom>
              <a:avLst/>
              <a:gdLst/>
              <a:ahLst/>
              <a:cxnLst/>
              <a:rect l="l" t="t" r="r" b="b"/>
              <a:pathLst>
                <a:path w="12057" h="7127" extrusionOk="0">
                  <a:moveTo>
                    <a:pt x="11190" y="625"/>
                  </a:moveTo>
                  <a:lnTo>
                    <a:pt x="9227" y="6504"/>
                  </a:lnTo>
                  <a:lnTo>
                    <a:pt x="906" y="6504"/>
                  </a:lnTo>
                  <a:lnTo>
                    <a:pt x="3152" y="625"/>
                  </a:lnTo>
                  <a:close/>
                  <a:moveTo>
                    <a:pt x="2722" y="1"/>
                  </a:moveTo>
                  <a:lnTo>
                    <a:pt x="1" y="7127"/>
                  </a:lnTo>
                  <a:lnTo>
                    <a:pt x="9675" y="7127"/>
                  </a:lnTo>
                  <a:lnTo>
                    <a:pt x="120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74;p64">
              <a:extLst>
                <a:ext uri="{FF2B5EF4-FFF2-40B4-BE49-F238E27FC236}">
                  <a16:creationId xmlns:a16="http://schemas.microsoft.com/office/drawing/2014/main" id="{E857F289-6588-4BC8-A04A-4848F8F3B519}"/>
                </a:ext>
              </a:extLst>
            </p:cNvPr>
            <p:cNvSpPr/>
            <p:nvPr/>
          </p:nvSpPr>
          <p:spPr>
            <a:xfrm>
              <a:off x="2281875" y="4943250"/>
              <a:ext cx="283325" cy="174650"/>
            </a:xfrm>
            <a:custGeom>
              <a:avLst/>
              <a:gdLst/>
              <a:ahLst/>
              <a:cxnLst/>
              <a:rect l="l" t="t" r="r" b="b"/>
              <a:pathLst>
                <a:path w="11333" h="6986" extrusionOk="0">
                  <a:moveTo>
                    <a:pt x="2336" y="0"/>
                  </a:moveTo>
                  <a:lnTo>
                    <a:pt x="1" y="6986"/>
                  </a:lnTo>
                  <a:lnTo>
                    <a:pt x="9332" y="6986"/>
                  </a:lnTo>
                  <a:lnTo>
                    <a:pt x="1133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75;p64">
              <a:extLst>
                <a:ext uri="{FF2B5EF4-FFF2-40B4-BE49-F238E27FC236}">
                  <a16:creationId xmlns:a16="http://schemas.microsoft.com/office/drawing/2014/main" id="{0DF7D0FD-98F4-4411-95FC-B22623910DFE}"/>
                </a:ext>
              </a:extLst>
            </p:cNvPr>
            <p:cNvSpPr/>
            <p:nvPr/>
          </p:nvSpPr>
          <p:spPr>
            <a:xfrm>
              <a:off x="2271050" y="4935450"/>
              <a:ext cx="304475" cy="190275"/>
            </a:xfrm>
            <a:custGeom>
              <a:avLst/>
              <a:gdLst/>
              <a:ahLst/>
              <a:cxnLst/>
              <a:rect l="l" t="t" r="r" b="b"/>
              <a:pathLst>
                <a:path w="12179" h="7611" extrusionOk="0">
                  <a:moveTo>
                    <a:pt x="11353" y="624"/>
                  </a:moveTo>
                  <a:lnTo>
                    <a:pt x="9530" y="6986"/>
                  </a:lnTo>
                  <a:lnTo>
                    <a:pt x="867" y="6986"/>
                  </a:lnTo>
                  <a:lnTo>
                    <a:pt x="2993" y="624"/>
                  </a:lnTo>
                  <a:close/>
                  <a:moveTo>
                    <a:pt x="2545" y="1"/>
                  </a:moveTo>
                  <a:lnTo>
                    <a:pt x="1" y="7610"/>
                  </a:lnTo>
                  <a:lnTo>
                    <a:pt x="10001" y="7610"/>
                  </a:lnTo>
                  <a:lnTo>
                    <a:pt x="12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76;p64">
              <a:extLst>
                <a:ext uri="{FF2B5EF4-FFF2-40B4-BE49-F238E27FC236}">
                  <a16:creationId xmlns:a16="http://schemas.microsoft.com/office/drawing/2014/main" id="{40F89FBE-98CC-4C92-BF89-57A2146AB3D3}"/>
                </a:ext>
              </a:extLst>
            </p:cNvPr>
            <p:cNvSpPr/>
            <p:nvPr/>
          </p:nvSpPr>
          <p:spPr>
            <a:xfrm>
              <a:off x="3074950" y="4487125"/>
              <a:ext cx="230125" cy="141900"/>
            </a:xfrm>
            <a:custGeom>
              <a:avLst/>
              <a:gdLst/>
              <a:ahLst/>
              <a:cxnLst/>
              <a:rect l="l" t="t" r="r" b="b"/>
              <a:pathLst>
                <a:path w="9205" h="5676" extrusionOk="0">
                  <a:moveTo>
                    <a:pt x="1081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9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77;p64">
              <a:extLst>
                <a:ext uri="{FF2B5EF4-FFF2-40B4-BE49-F238E27FC236}">
                  <a16:creationId xmlns:a16="http://schemas.microsoft.com/office/drawing/2014/main" id="{8F880951-4450-4654-A588-F8930AA04F11}"/>
                </a:ext>
              </a:extLst>
            </p:cNvPr>
            <p:cNvSpPr/>
            <p:nvPr/>
          </p:nvSpPr>
          <p:spPr>
            <a:xfrm>
              <a:off x="3065500" y="4479350"/>
              <a:ext cx="248550" cy="157450"/>
            </a:xfrm>
            <a:custGeom>
              <a:avLst/>
              <a:gdLst/>
              <a:ahLst/>
              <a:cxnLst/>
              <a:rect l="l" t="t" r="r" b="b"/>
              <a:pathLst>
                <a:path w="9942" h="6298" extrusionOk="0">
                  <a:moveTo>
                    <a:pt x="9224" y="623"/>
                  </a:moveTo>
                  <a:lnTo>
                    <a:pt x="8503" y="5675"/>
                  </a:lnTo>
                  <a:lnTo>
                    <a:pt x="755" y="5675"/>
                  </a:lnTo>
                  <a:lnTo>
                    <a:pt x="1717" y="623"/>
                  </a:lnTo>
                  <a:close/>
                  <a:moveTo>
                    <a:pt x="1201" y="0"/>
                  </a:moveTo>
                  <a:lnTo>
                    <a:pt x="0" y="6298"/>
                  </a:lnTo>
                  <a:lnTo>
                    <a:pt x="9044" y="6298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78;p64">
              <a:extLst>
                <a:ext uri="{FF2B5EF4-FFF2-40B4-BE49-F238E27FC236}">
                  <a16:creationId xmlns:a16="http://schemas.microsoft.com/office/drawing/2014/main" id="{2E90C92B-D164-48E2-98EE-80ACA4F58951}"/>
                </a:ext>
              </a:extLst>
            </p:cNvPr>
            <p:cNvSpPr/>
            <p:nvPr/>
          </p:nvSpPr>
          <p:spPr>
            <a:xfrm>
              <a:off x="3046025" y="4629000"/>
              <a:ext cx="238825" cy="151725"/>
            </a:xfrm>
            <a:custGeom>
              <a:avLst/>
              <a:gdLst/>
              <a:ahLst/>
              <a:cxnLst/>
              <a:rect l="l" t="t" r="r" b="b"/>
              <a:pathLst>
                <a:path w="9553" h="6069" extrusionOk="0">
                  <a:moveTo>
                    <a:pt x="1157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955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79;p64">
              <a:extLst>
                <a:ext uri="{FF2B5EF4-FFF2-40B4-BE49-F238E27FC236}">
                  <a16:creationId xmlns:a16="http://schemas.microsoft.com/office/drawing/2014/main" id="{ACBED8D6-861B-4472-8E8E-9107B12EC777}"/>
                </a:ext>
              </a:extLst>
            </p:cNvPr>
            <p:cNvSpPr/>
            <p:nvPr/>
          </p:nvSpPr>
          <p:spPr>
            <a:xfrm>
              <a:off x="3036625" y="4621200"/>
              <a:ext cx="257225" cy="167300"/>
            </a:xfrm>
            <a:custGeom>
              <a:avLst/>
              <a:gdLst/>
              <a:ahLst/>
              <a:cxnLst/>
              <a:rect l="l" t="t" r="r" b="b"/>
              <a:pathLst>
                <a:path w="10289" h="6692" extrusionOk="0">
                  <a:moveTo>
                    <a:pt x="9569" y="624"/>
                  </a:moveTo>
                  <a:lnTo>
                    <a:pt x="8793" y="6068"/>
                  </a:lnTo>
                  <a:lnTo>
                    <a:pt x="753" y="6068"/>
                  </a:lnTo>
                  <a:lnTo>
                    <a:pt x="1791" y="624"/>
                  </a:lnTo>
                  <a:close/>
                  <a:moveTo>
                    <a:pt x="1276" y="1"/>
                  </a:moveTo>
                  <a:lnTo>
                    <a:pt x="0" y="6692"/>
                  </a:lnTo>
                  <a:lnTo>
                    <a:pt x="9333" y="6692"/>
                  </a:lnTo>
                  <a:lnTo>
                    <a:pt x="10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80;p64">
              <a:extLst>
                <a:ext uri="{FF2B5EF4-FFF2-40B4-BE49-F238E27FC236}">
                  <a16:creationId xmlns:a16="http://schemas.microsoft.com/office/drawing/2014/main" id="{F993C803-74F0-4378-B8BA-F7F8A2D3C3C9}"/>
                </a:ext>
              </a:extLst>
            </p:cNvPr>
            <p:cNvSpPr/>
            <p:nvPr/>
          </p:nvSpPr>
          <p:spPr>
            <a:xfrm>
              <a:off x="2828875" y="4629000"/>
              <a:ext cx="246100" cy="151725"/>
            </a:xfrm>
            <a:custGeom>
              <a:avLst/>
              <a:gdLst/>
              <a:ahLst/>
              <a:cxnLst/>
              <a:rect l="l" t="t" r="r" b="b"/>
              <a:pathLst>
                <a:path w="9844" h="6069" extrusionOk="0">
                  <a:moveTo>
                    <a:pt x="1447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984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81;p64">
              <a:extLst>
                <a:ext uri="{FF2B5EF4-FFF2-40B4-BE49-F238E27FC236}">
                  <a16:creationId xmlns:a16="http://schemas.microsoft.com/office/drawing/2014/main" id="{CB727E28-ADAC-4042-B3A6-34F396B967AA}"/>
                </a:ext>
              </a:extLst>
            </p:cNvPr>
            <p:cNvSpPr/>
            <p:nvPr/>
          </p:nvSpPr>
          <p:spPr>
            <a:xfrm>
              <a:off x="2819000" y="4621200"/>
              <a:ext cx="265375" cy="167300"/>
            </a:xfrm>
            <a:custGeom>
              <a:avLst/>
              <a:gdLst/>
              <a:ahLst/>
              <a:cxnLst/>
              <a:rect l="l" t="t" r="r" b="b"/>
              <a:pathLst>
                <a:path w="10615" h="6692" extrusionOk="0">
                  <a:moveTo>
                    <a:pt x="9862" y="624"/>
                  </a:moveTo>
                  <a:lnTo>
                    <a:pt x="8823" y="6068"/>
                  </a:lnTo>
                  <a:lnTo>
                    <a:pt x="791" y="6068"/>
                  </a:lnTo>
                  <a:lnTo>
                    <a:pt x="2088" y="624"/>
                  </a:lnTo>
                  <a:close/>
                  <a:moveTo>
                    <a:pt x="1596" y="1"/>
                  </a:moveTo>
                  <a:lnTo>
                    <a:pt x="1" y="6692"/>
                  </a:lnTo>
                  <a:lnTo>
                    <a:pt x="9339" y="6692"/>
                  </a:lnTo>
                  <a:lnTo>
                    <a:pt x="106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82;p64">
              <a:extLst>
                <a:ext uri="{FF2B5EF4-FFF2-40B4-BE49-F238E27FC236}">
                  <a16:creationId xmlns:a16="http://schemas.microsoft.com/office/drawing/2014/main" id="{D356484A-CF45-42F5-900A-81BBC26D8DEE}"/>
                </a:ext>
              </a:extLst>
            </p:cNvPr>
            <p:cNvSpPr/>
            <p:nvPr/>
          </p:nvSpPr>
          <p:spPr>
            <a:xfrm>
              <a:off x="3263175" y="4629000"/>
              <a:ext cx="231575" cy="151725"/>
            </a:xfrm>
            <a:custGeom>
              <a:avLst/>
              <a:gdLst/>
              <a:ahLst/>
              <a:cxnLst/>
              <a:rect l="l" t="t" r="r" b="b"/>
              <a:pathLst>
                <a:path w="9263" h="6069" extrusionOk="0">
                  <a:moveTo>
                    <a:pt x="866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92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83;p64">
              <a:extLst>
                <a:ext uri="{FF2B5EF4-FFF2-40B4-BE49-F238E27FC236}">
                  <a16:creationId xmlns:a16="http://schemas.microsoft.com/office/drawing/2014/main" id="{7DFFD781-A005-4767-B8D1-EFCF76BF7E9F}"/>
                </a:ext>
              </a:extLst>
            </p:cNvPr>
            <p:cNvSpPr/>
            <p:nvPr/>
          </p:nvSpPr>
          <p:spPr>
            <a:xfrm>
              <a:off x="3254200" y="4621200"/>
              <a:ext cx="249100" cy="167300"/>
            </a:xfrm>
            <a:custGeom>
              <a:avLst/>
              <a:gdLst/>
              <a:ahLst/>
              <a:cxnLst/>
              <a:rect l="l" t="t" r="r" b="b"/>
              <a:pathLst>
                <a:path w="9964" h="6692" extrusionOk="0">
                  <a:moveTo>
                    <a:pt x="9279" y="624"/>
                  </a:moveTo>
                  <a:lnTo>
                    <a:pt x="8762" y="6068"/>
                  </a:lnTo>
                  <a:lnTo>
                    <a:pt x="719" y="6068"/>
                  </a:lnTo>
                  <a:lnTo>
                    <a:pt x="1496" y="624"/>
                  </a:lnTo>
                  <a:close/>
                  <a:moveTo>
                    <a:pt x="955" y="1"/>
                  </a:moveTo>
                  <a:lnTo>
                    <a:pt x="0" y="6692"/>
                  </a:lnTo>
                  <a:lnTo>
                    <a:pt x="9330" y="6692"/>
                  </a:lnTo>
                  <a:lnTo>
                    <a:pt x="9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84;p64">
              <a:extLst>
                <a:ext uri="{FF2B5EF4-FFF2-40B4-BE49-F238E27FC236}">
                  <a16:creationId xmlns:a16="http://schemas.microsoft.com/office/drawing/2014/main" id="{8641ADCC-C551-44A3-A9B1-BE78FEF4D27A}"/>
                </a:ext>
              </a:extLst>
            </p:cNvPr>
            <p:cNvSpPr/>
            <p:nvPr/>
          </p:nvSpPr>
          <p:spPr>
            <a:xfrm>
              <a:off x="2394575" y="4629000"/>
              <a:ext cx="260625" cy="151725"/>
            </a:xfrm>
            <a:custGeom>
              <a:avLst/>
              <a:gdLst/>
              <a:ahLst/>
              <a:cxnLst/>
              <a:rect l="l" t="t" r="r" b="b"/>
              <a:pathLst>
                <a:path w="10425" h="6069" extrusionOk="0">
                  <a:moveTo>
                    <a:pt x="2028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104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85;p64">
              <a:extLst>
                <a:ext uri="{FF2B5EF4-FFF2-40B4-BE49-F238E27FC236}">
                  <a16:creationId xmlns:a16="http://schemas.microsoft.com/office/drawing/2014/main" id="{8BE4DCB7-0098-4503-944C-93A1CD965C08}"/>
                </a:ext>
              </a:extLst>
            </p:cNvPr>
            <p:cNvSpPr/>
            <p:nvPr/>
          </p:nvSpPr>
          <p:spPr>
            <a:xfrm>
              <a:off x="2383750" y="4621200"/>
              <a:ext cx="281775" cy="167300"/>
            </a:xfrm>
            <a:custGeom>
              <a:avLst/>
              <a:gdLst/>
              <a:ahLst/>
              <a:cxnLst/>
              <a:rect l="l" t="t" r="r" b="b"/>
              <a:pathLst>
                <a:path w="11271" h="6692" extrusionOk="0">
                  <a:moveTo>
                    <a:pt x="10444" y="624"/>
                  </a:moveTo>
                  <a:lnTo>
                    <a:pt x="8886" y="6068"/>
                  </a:lnTo>
                  <a:lnTo>
                    <a:pt x="867" y="6068"/>
                  </a:lnTo>
                  <a:lnTo>
                    <a:pt x="2685" y="624"/>
                  </a:lnTo>
                  <a:close/>
                  <a:moveTo>
                    <a:pt x="2237" y="1"/>
                  </a:moveTo>
                  <a:lnTo>
                    <a:pt x="0" y="6692"/>
                  </a:lnTo>
                  <a:lnTo>
                    <a:pt x="9355" y="6692"/>
                  </a:lnTo>
                  <a:lnTo>
                    <a:pt x="11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86;p64">
              <a:extLst>
                <a:ext uri="{FF2B5EF4-FFF2-40B4-BE49-F238E27FC236}">
                  <a16:creationId xmlns:a16="http://schemas.microsoft.com/office/drawing/2014/main" id="{63AAC526-3FB6-43A7-AF64-21B3425ACD33}"/>
                </a:ext>
              </a:extLst>
            </p:cNvPr>
            <p:cNvSpPr/>
            <p:nvPr/>
          </p:nvSpPr>
          <p:spPr>
            <a:xfrm>
              <a:off x="5217550" y="4780700"/>
              <a:ext cx="271800" cy="162575"/>
            </a:xfrm>
            <a:custGeom>
              <a:avLst/>
              <a:gdLst/>
              <a:ahLst/>
              <a:cxnLst/>
              <a:rect l="l" t="t" r="r" b="b"/>
              <a:pathLst>
                <a:path w="10872" h="6503" extrusionOk="0">
                  <a:moveTo>
                    <a:pt x="0" y="0"/>
                  </a:moveTo>
                  <a:lnTo>
                    <a:pt x="1874" y="6502"/>
                  </a:lnTo>
                  <a:lnTo>
                    <a:pt x="10871" y="6502"/>
                  </a:lnTo>
                  <a:lnTo>
                    <a:pt x="86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87;p64">
              <a:extLst>
                <a:ext uri="{FF2B5EF4-FFF2-40B4-BE49-F238E27FC236}">
                  <a16:creationId xmlns:a16="http://schemas.microsoft.com/office/drawing/2014/main" id="{6B6221A3-C34A-4D06-8442-B687852AA67C}"/>
                </a:ext>
              </a:extLst>
            </p:cNvPr>
            <p:cNvSpPr/>
            <p:nvPr/>
          </p:nvSpPr>
          <p:spPr>
            <a:xfrm>
              <a:off x="5207175" y="4772875"/>
              <a:ext cx="293025" cy="178175"/>
            </a:xfrm>
            <a:custGeom>
              <a:avLst/>
              <a:gdLst/>
              <a:ahLst/>
              <a:cxnLst/>
              <a:rect l="l" t="t" r="r" b="b"/>
              <a:pathLst>
                <a:path w="11721" h="7127" extrusionOk="0">
                  <a:moveTo>
                    <a:pt x="8879" y="625"/>
                  </a:moveTo>
                  <a:lnTo>
                    <a:pt x="10854" y="6504"/>
                  </a:lnTo>
                  <a:lnTo>
                    <a:pt x="2523" y="6504"/>
                  </a:lnTo>
                  <a:lnTo>
                    <a:pt x="829" y="625"/>
                  </a:lnTo>
                  <a:close/>
                  <a:moveTo>
                    <a:pt x="1" y="1"/>
                  </a:moveTo>
                  <a:lnTo>
                    <a:pt x="2054" y="7127"/>
                  </a:lnTo>
                  <a:lnTo>
                    <a:pt x="11720" y="712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88;p64">
              <a:extLst>
                <a:ext uri="{FF2B5EF4-FFF2-40B4-BE49-F238E27FC236}">
                  <a16:creationId xmlns:a16="http://schemas.microsoft.com/office/drawing/2014/main" id="{09C33E41-EE4D-4F69-B4B4-122C2A448E39}"/>
                </a:ext>
              </a:extLst>
            </p:cNvPr>
            <p:cNvSpPr/>
            <p:nvPr/>
          </p:nvSpPr>
          <p:spPr>
            <a:xfrm>
              <a:off x="2611725" y="4629000"/>
              <a:ext cx="253350" cy="151725"/>
            </a:xfrm>
            <a:custGeom>
              <a:avLst/>
              <a:gdLst/>
              <a:ahLst/>
              <a:cxnLst/>
              <a:rect l="l" t="t" r="r" b="b"/>
              <a:pathLst>
                <a:path w="10134" h="6069" extrusionOk="0">
                  <a:moveTo>
                    <a:pt x="1738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1013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89;p64">
              <a:extLst>
                <a:ext uri="{FF2B5EF4-FFF2-40B4-BE49-F238E27FC236}">
                  <a16:creationId xmlns:a16="http://schemas.microsoft.com/office/drawing/2014/main" id="{0A9C80BF-50C6-49D8-9424-64C0D2239BE6}"/>
                </a:ext>
              </a:extLst>
            </p:cNvPr>
            <p:cNvSpPr/>
            <p:nvPr/>
          </p:nvSpPr>
          <p:spPr>
            <a:xfrm>
              <a:off x="2601400" y="4621200"/>
              <a:ext cx="273550" cy="167300"/>
            </a:xfrm>
            <a:custGeom>
              <a:avLst/>
              <a:gdLst/>
              <a:ahLst/>
              <a:cxnLst/>
              <a:rect l="l" t="t" r="r" b="b"/>
              <a:pathLst>
                <a:path w="10942" h="6692" extrusionOk="0">
                  <a:moveTo>
                    <a:pt x="10152" y="624"/>
                  </a:moveTo>
                  <a:lnTo>
                    <a:pt x="8854" y="6068"/>
                  </a:lnTo>
                  <a:lnTo>
                    <a:pt x="828" y="6068"/>
                  </a:lnTo>
                  <a:lnTo>
                    <a:pt x="2386" y="624"/>
                  </a:lnTo>
                  <a:close/>
                  <a:moveTo>
                    <a:pt x="1916" y="1"/>
                  </a:moveTo>
                  <a:lnTo>
                    <a:pt x="1" y="6692"/>
                  </a:lnTo>
                  <a:lnTo>
                    <a:pt x="9346" y="6692"/>
                  </a:lnTo>
                  <a:lnTo>
                    <a:pt x="10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90;p64">
              <a:extLst>
                <a:ext uri="{FF2B5EF4-FFF2-40B4-BE49-F238E27FC236}">
                  <a16:creationId xmlns:a16="http://schemas.microsoft.com/office/drawing/2014/main" id="{A346BF04-0861-48BE-B82D-339D91B3D19D}"/>
                </a:ext>
              </a:extLst>
            </p:cNvPr>
            <p:cNvSpPr/>
            <p:nvPr/>
          </p:nvSpPr>
          <p:spPr>
            <a:xfrm>
              <a:off x="2340250" y="4780700"/>
              <a:ext cx="271500" cy="162575"/>
            </a:xfrm>
            <a:custGeom>
              <a:avLst/>
              <a:gdLst/>
              <a:ahLst/>
              <a:cxnLst/>
              <a:rect l="l" t="t" r="r" b="b"/>
              <a:pathLst>
                <a:path w="10860" h="6503" extrusionOk="0">
                  <a:moveTo>
                    <a:pt x="2173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1086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91;p64">
              <a:extLst>
                <a:ext uri="{FF2B5EF4-FFF2-40B4-BE49-F238E27FC236}">
                  <a16:creationId xmlns:a16="http://schemas.microsoft.com/office/drawing/2014/main" id="{9B3FD8C3-8435-4ED2-86F7-D90339239B84}"/>
                </a:ext>
              </a:extLst>
            </p:cNvPr>
            <p:cNvSpPr/>
            <p:nvPr/>
          </p:nvSpPr>
          <p:spPr>
            <a:xfrm>
              <a:off x="2329425" y="4772875"/>
              <a:ext cx="292650" cy="178175"/>
            </a:xfrm>
            <a:custGeom>
              <a:avLst/>
              <a:gdLst/>
              <a:ahLst/>
              <a:cxnLst/>
              <a:rect l="l" t="t" r="r" b="b"/>
              <a:pathLst>
                <a:path w="11706" h="7127" extrusionOk="0">
                  <a:moveTo>
                    <a:pt x="10880" y="625"/>
                  </a:moveTo>
                  <a:lnTo>
                    <a:pt x="9195" y="6504"/>
                  </a:lnTo>
                  <a:lnTo>
                    <a:pt x="867" y="6504"/>
                  </a:lnTo>
                  <a:lnTo>
                    <a:pt x="2830" y="625"/>
                  </a:lnTo>
                  <a:close/>
                  <a:moveTo>
                    <a:pt x="2382" y="1"/>
                  </a:moveTo>
                  <a:lnTo>
                    <a:pt x="1" y="7127"/>
                  </a:lnTo>
                  <a:lnTo>
                    <a:pt x="9666" y="7127"/>
                  </a:lnTo>
                  <a:lnTo>
                    <a:pt x="11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92;p64">
              <a:extLst>
                <a:ext uri="{FF2B5EF4-FFF2-40B4-BE49-F238E27FC236}">
                  <a16:creationId xmlns:a16="http://schemas.microsoft.com/office/drawing/2014/main" id="{344BBD26-7552-40F3-B45C-DE42E16E1F00}"/>
                </a:ext>
              </a:extLst>
            </p:cNvPr>
            <p:cNvSpPr/>
            <p:nvPr/>
          </p:nvSpPr>
          <p:spPr>
            <a:xfrm>
              <a:off x="4544150" y="4629000"/>
              <a:ext cx="239100" cy="151725"/>
            </a:xfrm>
            <a:custGeom>
              <a:avLst/>
              <a:gdLst/>
              <a:ahLst/>
              <a:cxnLst/>
              <a:rect l="l" t="t" r="r" b="b"/>
              <a:pathLst>
                <a:path w="9564" h="6069" extrusionOk="0">
                  <a:moveTo>
                    <a:pt x="0" y="0"/>
                  </a:moveTo>
                  <a:lnTo>
                    <a:pt x="879" y="6068"/>
                  </a:lnTo>
                  <a:lnTo>
                    <a:pt x="9564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93;p64">
              <a:extLst>
                <a:ext uri="{FF2B5EF4-FFF2-40B4-BE49-F238E27FC236}">
                  <a16:creationId xmlns:a16="http://schemas.microsoft.com/office/drawing/2014/main" id="{0E863AB9-F585-4F66-893D-E5F87D46D76E}"/>
                </a:ext>
              </a:extLst>
            </p:cNvPr>
            <p:cNvSpPr/>
            <p:nvPr/>
          </p:nvSpPr>
          <p:spPr>
            <a:xfrm>
              <a:off x="4535175" y="4621200"/>
              <a:ext cx="257500" cy="167300"/>
            </a:xfrm>
            <a:custGeom>
              <a:avLst/>
              <a:gdLst/>
              <a:ahLst/>
              <a:cxnLst/>
              <a:rect l="l" t="t" r="r" b="b"/>
              <a:pathLst>
                <a:path w="10300" h="6692" extrusionOk="0">
                  <a:moveTo>
                    <a:pt x="8498" y="624"/>
                  </a:moveTo>
                  <a:lnTo>
                    <a:pt x="9546" y="6068"/>
                  </a:lnTo>
                  <a:lnTo>
                    <a:pt x="1508" y="6068"/>
                  </a:lnTo>
                  <a:lnTo>
                    <a:pt x="721" y="624"/>
                  </a:lnTo>
                  <a:close/>
                  <a:moveTo>
                    <a:pt x="1" y="1"/>
                  </a:moveTo>
                  <a:lnTo>
                    <a:pt x="967" y="6692"/>
                  </a:lnTo>
                  <a:lnTo>
                    <a:pt x="10300" y="6692"/>
                  </a:lnTo>
                  <a:lnTo>
                    <a:pt x="9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94;p64">
              <a:extLst>
                <a:ext uri="{FF2B5EF4-FFF2-40B4-BE49-F238E27FC236}">
                  <a16:creationId xmlns:a16="http://schemas.microsoft.com/office/drawing/2014/main" id="{DC51E559-4280-433A-9F22-3454744B3D6C}"/>
                </a:ext>
              </a:extLst>
            </p:cNvPr>
            <p:cNvSpPr/>
            <p:nvPr/>
          </p:nvSpPr>
          <p:spPr>
            <a:xfrm>
              <a:off x="4334275" y="4629000"/>
              <a:ext cx="231850" cy="151725"/>
            </a:xfrm>
            <a:custGeom>
              <a:avLst/>
              <a:gdLst/>
              <a:ahLst/>
              <a:cxnLst/>
              <a:rect l="l" t="t" r="r" b="b"/>
              <a:pathLst>
                <a:path w="9274" h="6069" extrusionOk="0">
                  <a:moveTo>
                    <a:pt x="0" y="0"/>
                  </a:moveTo>
                  <a:lnTo>
                    <a:pt x="587" y="6068"/>
                  </a:lnTo>
                  <a:lnTo>
                    <a:pt x="9274" y="6068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95;p64">
              <a:extLst>
                <a:ext uri="{FF2B5EF4-FFF2-40B4-BE49-F238E27FC236}">
                  <a16:creationId xmlns:a16="http://schemas.microsoft.com/office/drawing/2014/main" id="{9FFF945A-84A4-4DAC-ADC2-66FF2D1F3EA4}"/>
                </a:ext>
              </a:extLst>
            </p:cNvPr>
            <p:cNvSpPr/>
            <p:nvPr/>
          </p:nvSpPr>
          <p:spPr>
            <a:xfrm>
              <a:off x="4325675" y="4621200"/>
              <a:ext cx="249450" cy="167300"/>
            </a:xfrm>
            <a:custGeom>
              <a:avLst/>
              <a:gdLst/>
              <a:ahLst/>
              <a:cxnLst/>
              <a:rect l="l" t="t" r="r" b="b"/>
              <a:pathLst>
                <a:path w="9978" h="6692" extrusionOk="0">
                  <a:moveTo>
                    <a:pt x="8470" y="624"/>
                  </a:moveTo>
                  <a:lnTo>
                    <a:pt x="9257" y="6068"/>
                  </a:lnTo>
                  <a:lnTo>
                    <a:pt x="1214" y="6068"/>
                  </a:lnTo>
                  <a:lnTo>
                    <a:pt x="688" y="624"/>
                  </a:lnTo>
                  <a:close/>
                  <a:moveTo>
                    <a:pt x="1" y="1"/>
                  </a:moveTo>
                  <a:lnTo>
                    <a:pt x="647" y="6692"/>
                  </a:lnTo>
                  <a:lnTo>
                    <a:pt x="9978" y="6692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96;p64">
              <a:extLst>
                <a:ext uri="{FF2B5EF4-FFF2-40B4-BE49-F238E27FC236}">
                  <a16:creationId xmlns:a16="http://schemas.microsoft.com/office/drawing/2014/main" id="{CCCC4801-C0B4-43C8-9873-FBDBA492FF58}"/>
                </a:ext>
              </a:extLst>
            </p:cNvPr>
            <p:cNvSpPr/>
            <p:nvPr/>
          </p:nvSpPr>
          <p:spPr>
            <a:xfrm>
              <a:off x="4963950" y="4629000"/>
              <a:ext cx="253625" cy="151725"/>
            </a:xfrm>
            <a:custGeom>
              <a:avLst/>
              <a:gdLst/>
              <a:ahLst/>
              <a:cxnLst/>
              <a:rect l="l" t="t" r="r" b="b"/>
              <a:pathLst>
                <a:path w="10145" h="6069" extrusionOk="0">
                  <a:moveTo>
                    <a:pt x="1" y="0"/>
                  </a:moveTo>
                  <a:lnTo>
                    <a:pt x="1459" y="6068"/>
                  </a:lnTo>
                  <a:lnTo>
                    <a:pt x="10144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97;p64">
              <a:extLst>
                <a:ext uri="{FF2B5EF4-FFF2-40B4-BE49-F238E27FC236}">
                  <a16:creationId xmlns:a16="http://schemas.microsoft.com/office/drawing/2014/main" id="{BF4A70ED-D8FC-4A18-9452-B40FCB91BFCF}"/>
                </a:ext>
              </a:extLst>
            </p:cNvPr>
            <p:cNvSpPr/>
            <p:nvPr/>
          </p:nvSpPr>
          <p:spPr>
            <a:xfrm>
              <a:off x="4954050" y="4621200"/>
              <a:ext cx="273875" cy="167300"/>
            </a:xfrm>
            <a:custGeom>
              <a:avLst/>
              <a:gdLst/>
              <a:ahLst/>
              <a:cxnLst/>
              <a:rect l="l" t="t" r="r" b="b"/>
              <a:pathLst>
                <a:path w="10955" h="6692" extrusionOk="0">
                  <a:moveTo>
                    <a:pt x="8558" y="624"/>
                  </a:moveTo>
                  <a:lnTo>
                    <a:pt x="10126" y="6068"/>
                  </a:lnTo>
                  <a:lnTo>
                    <a:pt x="2100" y="6068"/>
                  </a:lnTo>
                  <a:lnTo>
                    <a:pt x="792" y="624"/>
                  </a:lnTo>
                  <a:close/>
                  <a:moveTo>
                    <a:pt x="0" y="1"/>
                  </a:moveTo>
                  <a:lnTo>
                    <a:pt x="1607" y="6692"/>
                  </a:lnTo>
                  <a:lnTo>
                    <a:pt x="10954" y="6692"/>
                  </a:lnTo>
                  <a:lnTo>
                    <a:pt x="90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98;p64">
              <a:extLst>
                <a:ext uri="{FF2B5EF4-FFF2-40B4-BE49-F238E27FC236}">
                  <a16:creationId xmlns:a16="http://schemas.microsoft.com/office/drawing/2014/main" id="{082A6629-FDBF-44DD-84A3-9C8F6AE66556}"/>
                </a:ext>
              </a:extLst>
            </p:cNvPr>
            <p:cNvSpPr/>
            <p:nvPr/>
          </p:nvSpPr>
          <p:spPr>
            <a:xfrm>
              <a:off x="3697475" y="4629000"/>
              <a:ext cx="217175" cy="151725"/>
            </a:xfrm>
            <a:custGeom>
              <a:avLst/>
              <a:gdLst/>
              <a:ahLst/>
              <a:cxnLst/>
              <a:rect l="l" t="t" r="r" b="b"/>
              <a:pathLst>
                <a:path w="8687" h="6069" extrusionOk="0">
                  <a:moveTo>
                    <a:pt x="285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868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99;p64">
              <a:extLst>
                <a:ext uri="{FF2B5EF4-FFF2-40B4-BE49-F238E27FC236}">
                  <a16:creationId xmlns:a16="http://schemas.microsoft.com/office/drawing/2014/main" id="{B6562F5A-9E8B-4156-9D8B-6575068C25C7}"/>
                </a:ext>
              </a:extLst>
            </p:cNvPr>
            <p:cNvSpPr/>
            <p:nvPr/>
          </p:nvSpPr>
          <p:spPr>
            <a:xfrm>
              <a:off x="3689325" y="4621200"/>
              <a:ext cx="233125" cy="167300"/>
            </a:xfrm>
            <a:custGeom>
              <a:avLst/>
              <a:gdLst/>
              <a:ahLst/>
              <a:cxnLst/>
              <a:rect l="l" t="t" r="r" b="b"/>
              <a:pathLst>
                <a:path w="9325" h="6692" extrusionOk="0">
                  <a:moveTo>
                    <a:pt x="8696" y="624"/>
                  </a:moveTo>
                  <a:lnTo>
                    <a:pt x="8701" y="6068"/>
                  </a:lnTo>
                  <a:lnTo>
                    <a:pt x="653" y="6068"/>
                  </a:lnTo>
                  <a:lnTo>
                    <a:pt x="909" y="624"/>
                  </a:lnTo>
                  <a:close/>
                  <a:moveTo>
                    <a:pt x="314" y="1"/>
                  </a:moveTo>
                  <a:lnTo>
                    <a:pt x="1" y="6692"/>
                  </a:lnTo>
                  <a:lnTo>
                    <a:pt x="9324" y="6692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00;p64">
              <a:extLst>
                <a:ext uri="{FF2B5EF4-FFF2-40B4-BE49-F238E27FC236}">
                  <a16:creationId xmlns:a16="http://schemas.microsoft.com/office/drawing/2014/main" id="{CB1EC2B9-F31B-46ED-9D5E-008C3B5001DC}"/>
                </a:ext>
              </a:extLst>
            </p:cNvPr>
            <p:cNvSpPr/>
            <p:nvPr/>
          </p:nvSpPr>
          <p:spPr>
            <a:xfrm>
              <a:off x="4124375" y="4629000"/>
              <a:ext cx="224575" cy="151725"/>
            </a:xfrm>
            <a:custGeom>
              <a:avLst/>
              <a:gdLst/>
              <a:ahLst/>
              <a:cxnLst/>
              <a:rect l="l" t="t" r="r" b="b"/>
              <a:pathLst>
                <a:path w="8983" h="6069" extrusionOk="0">
                  <a:moveTo>
                    <a:pt x="0" y="0"/>
                  </a:moveTo>
                  <a:lnTo>
                    <a:pt x="297" y="6068"/>
                  </a:lnTo>
                  <a:lnTo>
                    <a:pt x="8983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01;p64">
              <a:extLst>
                <a:ext uri="{FF2B5EF4-FFF2-40B4-BE49-F238E27FC236}">
                  <a16:creationId xmlns:a16="http://schemas.microsoft.com/office/drawing/2014/main" id="{2C7DF8A6-43AE-4EC5-92A0-50E738FE8B25}"/>
                </a:ext>
              </a:extLst>
            </p:cNvPr>
            <p:cNvSpPr/>
            <p:nvPr/>
          </p:nvSpPr>
          <p:spPr>
            <a:xfrm>
              <a:off x="4116200" y="4621200"/>
              <a:ext cx="241350" cy="167300"/>
            </a:xfrm>
            <a:custGeom>
              <a:avLst/>
              <a:gdLst/>
              <a:ahLst/>
              <a:cxnLst/>
              <a:rect l="l" t="t" r="r" b="b"/>
              <a:pathLst>
                <a:path w="9654" h="6692" extrusionOk="0">
                  <a:moveTo>
                    <a:pt x="8441" y="624"/>
                  </a:moveTo>
                  <a:lnTo>
                    <a:pt x="8966" y="6068"/>
                  </a:lnTo>
                  <a:lnTo>
                    <a:pt x="922" y="6068"/>
                  </a:lnTo>
                  <a:lnTo>
                    <a:pt x="655" y="624"/>
                  </a:lnTo>
                  <a:close/>
                  <a:moveTo>
                    <a:pt x="0" y="1"/>
                  </a:moveTo>
                  <a:lnTo>
                    <a:pt x="327" y="6692"/>
                  </a:lnTo>
                  <a:lnTo>
                    <a:pt x="9653" y="6692"/>
                  </a:lnTo>
                  <a:lnTo>
                    <a:pt x="9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02;p64">
              <a:extLst>
                <a:ext uri="{FF2B5EF4-FFF2-40B4-BE49-F238E27FC236}">
                  <a16:creationId xmlns:a16="http://schemas.microsoft.com/office/drawing/2014/main" id="{170D0A21-DDA5-4B96-A70B-5B0C3F2A0C3E}"/>
                </a:ext>
              </a:extLst>
            </p:cNvPr>
            <p:cNvSpPr/>
            <p:nvPr/>
          </p:nvSpPr>
          <p:spPr>
            <a:xfrm>
              <a:off x="3914500" y="4629000"/>
              <a:ext cx="217325" cy="151725"/>
            </a:xfrm>
            <a:custGeom>
              <a:avLst/>
              <a:gdLst/>
              <a:ahLst/>
              <a:cxnLst/>
              <a:rect l="l" t="t" r="r" b="b"/>
              <a:pathLst>
                <a:path w="8693" h="6069" extrusionOk="0">
                  <a:moveTo>
                    <a:pt x="0" y="0"/>
                  </a:moveTo>
                  <a:lnTo>
                    <a:pt x="6" y="6068"/>
                  </a:lnTo>
                  <a:lnTo>
                    <a:pt x="8692" y="6068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03;p64">
              <a:extLst>
                <a:ext uri="{FF2B5EF4-FFF2-40B4-BE49-F238E27FC236}">
                  <a16:creationId xmlns:a16="http://schemas.microsoft.com/office/drawing/2014/main" id="{113E2D7E-C6DE-4787-A805-4E9817949042}"/>
                </a:ext>
              </a:extLst>
            </p:cNvPr>
            <p:cNvSpPr/>
            <p:nvPr/>
          </p:nvSpPr>
          <p:spPr>
            <a:xfrm>
              <a:off x="3906700" y="4621200"/>
              <a:ext cx="233300" cy="167300"/>
            </a:xfrm>
            <a:custGeom>
              <a:avLst/>
              <a:gdLst/>
              <a:ahLst/>
              <a:cxnLst/>
              <a:rect l="l" t="t" r="r" b="b"/>
              <a:pathLst>
                <a:path w="9332" h="6692" extrusionOk="0">
                  <a:moveTo>
                    <a:pt x="8410" y="624"/>
                  </a:moveTo>
                  <a:lnTo>
                    <a:pt x="8676" y="6068"/>
                  </a:lnTo>
                  <a:lnTo>
                    <a:pt x="629" y="6068"/>
                  </a:lnTo>
                  <a:lnTo>
                    <a:pt x="624" y="624"/>
                  </a:lnTo>
                  <a:close/>
                  <a:moveTo>
                    <a:pt x="1" y="1"/>
                  </a:moveTo>
                  <a:lnTo>
                    <a:pt x="6" y="6692"/>
                  </a:lnTo>
                  <a:lnTo>
                    <a:pt x="9331" y="6692"/>
                  </a:lnTo>
                  <a:lnTo>
                    <a:pt x="9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04;p64">
              <a:extLst>
                <a:ext uri="{FF2B5EF4-FFF2-40B4-BE49-F238E27FC236}">
                  <a16:creationId xmlns:a16="http://schemas.microsoft.com/office/drawing/2014/main" id="{5D4F6B21-E122-4313-98D4-2122C6AB77D7}"/>
                </a:ext>
              </a:extLst>
            </p:cNvPr>
            <p:cNvSpPr/>
            <p:nvPr/>
          </p:nvSpPr>
          <p:spPr>
            <a:xfrm>
              <a:off x="3480325" y="4629000"/>
              <a:ext cx="224300" cy="151725"/>
            </a:xfrm>
            <a:custGeom>
              <a:avLst/>
              <a:gdLst/>
              <a:ahLst/>
              <a:cxnLst/>
              <a:rect l="l" t="t" r="r" b="b"/>
              <a:pathLst>
                <a:path w="8972" h="6069" extrusionOk="0">
                  <a:moveTo>
                    <a:pt x="576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897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05;p64">
              <a:extLst>
                <a:ext uri="{FF2B5EF4-FFF2-40B4-BE49-F238E27FC236}">
                  <a16:creationId xmlns:a16="http://schemas.microsoft.com/office/drawing/2014/main" id="{DA0DE230-8B99-4DCB-ADC7-FB80DA17C386}"/>
                </a:ext>
              </a:extLst>
            </p:cNvPr>
            <p:cNvSpPr/>
            <p:nvPr/>
          </p:nvSpPr>
          <p:spPr>
            <a:xfrm>
              <a:off x="3471775" y="4621200"/>
              <a:ext cx="241025" cy="167300"/>
            </a:xfrm>
            <a:custGeom>
              <a:avLst/>
              <a:gdLst/>
              <a:ahLst/>
              <a:cxnLst/>
              <a:rect l="l" t="t" r="r" b="b"/>
              <a:pathLst>
                <a:path w="9641" h="6692" extrusionOk="0">
                  <a:moveTo>
                    <a:pt x="8987" y="624"/>
                  </a:moveTo>
                  <a:lnTo>
                    <a:pt x="8731" y="6068"/>
                  </a:lnTo>
                  <a:lnTo>
                    <a:pt x="685" y="6068"/>
                  </a:lnTo>
                  <a:lnTo>
                    <a:pt x="1202" y="624"/>
                  </a:lnTo>
                  <a:close/>
                  <a:moveTo>
                    <a:pt x="634" y="1"/>
                  </a:moveTo>
                  <a:lnTo>
                    <a:pt x="0" y="6692"/>
                  </a:lnTo>
                  <a:lnTo>
                    <a:pt x="9327" y="6692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06;p64">
              <a:extLst>
                <a:ext uri="{FF2B5EF4-FFF2-40B4-BE49-F238E27FC236}">
                  <a16:creationId xmlns:a16="http://schemas.microsoft.com/office/drawing/2014/main" id="{67BA283B-9EEC-4262-9784-38A0F94FDF11}"/>
                </a:ext>
              </a:extLst>
            </p:cNvPr>
            <p:cNvSpPr/>
            <p:nvPr/>
          </p:nvSpPr>
          <p:spPr>
            <a:xfrm>
              <a:off x="4348925" y="4780700"/>
              <a:ext cx="240700" cy="162575"/>
            </a:xfrm>
            <a:custGeom>
              <a:avLst/>
              <a:gdLst/>
              <a:ahLst/>
              <a:cxnLst/>
              <a:rect l="l" t="t" r="r" b="b"/>
              <a:pathLst>
                <a:path w="9628" h="6503" extrusionOk="0">
                  <a:moveTo>
                    <a:pt x="1" y="0"/>
                  </a:moveTo>
                  <a:lnTo>
                    <a:pt x="629" y="6502"/>
                  </a:lnTo>
                  <a:lnTo>
                    <a:pt x="9627" y="6502"/>
                  </a:lnTo>
                  <a:lnTo>
                    <a:pt x="868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07;p64">
              <a:extLst>
                <a:ext uri="{FF2B5EF4-FFF2-40B4-BE49-F238E27FC236}">
                  <a16:creationId xmlns:a16="http://schemas.microsoft.com/office/drawing/2014/main" id="{936081BA-D79F-4F69-840F-9D4A58E3CD59}"/>
                </a:ext>
              </a:extLst>
            </p:cNvPr>
            <p:cNvSpPr/>
            <p:nvPr/>
          </p:nvSpPr>
          <p:spPr>
            <a:xfrm>
              <a:off x="4340350" y="4772875"/>
              <a:ext cx="258250" cy="178175"/>
            </a:xfrm>
            <a:custGeom>
              <a:avLst/>
              <a:gdLst/>
              <a:ahLst/>
              <a:cxnLst/>
              <a:rect l="l" t="t" r="r" b="b"/>
              <a:pathLst>
                <a:path w="10330" h="7127" extrusionOk="0">
                  <a:moveTo>
                    <a:pt x="8761" y="625"/>
                  </a:moveTo>
                  <a:lnTo>
                    <a:pt x="9610" y="6504"/>
                  </a:lnTo>
                  <a:lnTo>
                    <a:pt x="1255" y="6504"/>
                  </a:lnTo>
                  <a:lnTo>
                    <a:pt x="687" y="625"/>
                  </a:lnTo>
                  <a:close/>
                  <a:moveTo>
                    <a:pt x="0" y="1"/>
                  </a:moveTo>
                  <a:lnTo>
                    <a:pt x="690" y="7127"/>
                  </a:lnTo>
                  <a:lnTo>
                    <a:pt x="10329" y="7127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8;p64">
              <a:extLst>
                <a:ext uri="{FF2B5EF4-FFF2-40B4-BE49-F238E27FC236}">
                  <a16:creationId xmlns:a16="http://schemas.microsoft.com/office/drawing/2014/main" id="{1CA82459-B053-41F5-B086-BC93F7D010AE}"/>
                </a:ext>
              </a:extLst>
            </p:cNvPr>
            <p:cNvSpPr/>
            <p:nvPr/>
          </p:nvSpPr>
          <p:spPr>
            <a:xfrm>
              <a:off x="4566100" y="4780700"/>
              <a:ext cx="248450" cy="162575"/>
            </a:xfrm>
            <a:custGeom>
              <a:avLst/>
              <a:gdLst/>
              <a:ahLst/>
              <a:cxnLst/>
              <a:rect l="l" t="t" r="r" b="b"/>
              <a:pathLst>
                <a:path w="9938" h="6503" extrusionOk="0">
                  <a:moveTo>
                    <a:pt x="1" y="0"/>
                  </a:moveTo>
                  <a:lnTo>
                    <a:pt x="940" y="6502"/>
                  </a:lnTo>
                  <a:lnTo>
                    <a:pt x="9937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09;p64">
              <a:extLst>
                <a:ext uri="{FF2B5EF4-FFF2-40B4-BE49-F238E27FC236}">
                  <a16:creationId xmlns:a16="http://schemas.microsoft.com/office/drawing/2014/main" id="{459783AB-9FFC-42A6-8BD7-DE93A0BF1793}"/>
                </a:ext>
              </a:extLst>
            </p:cNvPr>
            <p:cNvSpPr/>
            <p:nvPr/>
          </p:nvSpPr>
          <p:spPr>
            <a:xfrm>
              <a:off x="4557100" y="4772875"/>
              <a:ext cx="266900" cy="178175"/>
            </a:xfrm>
            <a:custGeom>
              <a:avLst/>
              <a:gdLst/>
              <a:ahLst/>
              <a:cxnLst/>
              <a:rect l="l" t="t" r="r" b="b"/>
              <a:pathLst>
                <a:path w="10676" h="7127" extrusionOk="0">
                  <a:moveTo>
                    <a:pt x="8788" y="625"/>
                  </a:moveTo>
                  <a:lnTo>
                    <a:pt x="9920" y="6504"/>
                  </a:lnTo>
                  <a:lnTo>
                    <a:pt x="1570" y="6504"/>
                  </a:lnTo>
                  <a:lnTo>
                    <a:pt x="721" y="625"/>
                  </a:lnTo>
                  <a:close/>
                  <a:moveTo>
                    <a:pt x="0" y="1"/>
                  </a:moveTo>
                  <a:lnTo>
                    <a:pt x="1031" y="7127"/>
                  </a:lnTo>
                  <a:lnTo>
                    <a:pt x="10675" y="712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10;p64">
              <a:extLst>
                <a:ext uri="{FF2B5EF4-FFF2-40B4-BE49-F238E27FC236}">
                  <a16:creationId xmlns:a16="http://schemas.microsoft.com/office/drawing/2014/main" id="{AB3D17B8-3C70-4CC2-870A-4ECCED061EF7}"/>
                </a:ext>
              </a:extLst>
            </p:cNvPr>
            <p:cNvSpPr/>
            <p:nvPr/>
          </p:nvSpPr>
          <p:spPr>
            <a:xfrm>
              <a:off x="2565175" y="4780700"/>
              <a:ext cx="263725" cy="162575"/>
            </a:xfrm>
            <a:custGeom>
              <a:avLst/>
              <a:gdLst/>
              <a:ahLst/>
              <a:cxnLst/>
              <a:rect l="l" t="t" r="r" b="b"/>
              <a:pathLst>
                <a:path w="10549" h="6503" extrusionOk="0">
                  <a:moveTo>
                    <a:pt x="1863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105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11;p64">
              <a:extLst>
                <a:ext uri="{FF2B5EF4-FFF2-40B4-BE49-F238E27FC236}">
                  <a16:creationId xmlns:a16="http://schemas.microsoft.com/office/drawing/2014/main" id="{60CFE584-8FF9-42A6-AA84-F48F273D736F}"/>
                </a:ext>
              </a:extLst>
            </p:cNvPr>
            <p:cNvSpPr/>
            <p:nvPr/>
          </p:nvSpPr>
          <p:spPr>
            <a:xfrm>
              <a:off x="2554850" y="4772875"/>
              <a:ext cx="283925" cy="178175"/>
            </a:xfrm>
            <a:custGeom>
              <a:avLst/>
              <a:gdLst/>
              <a:ahLst/>
              <a:cxnLst/>
              <a:rect l="l" t="t" r="r" b="b"/>
              <a:pathLst>
                <a:path w="11357" h="7127" extrusionOk="0">
                  <a:moveTo>
                    <a:pt x="10567" y="625"/>
                  </a:moveTo>
                  <a:lnTo>
                    <a:pt x="9165" y="6504"/>
                  </a:lnTo>
                  <a:lnTo>
                    <a:pt x="827" y="6504"/>
                  </a:lnTo>
                  <a:lnTo>
                    <a:pt x="2511" y="625"/>
                  </a:lnTo>
                  <a:close/>
                  <a:moveTo>
                    <a:pt x="2041" y="1"/>
                  </a:moveTo>
                  <a:lnTo>
                    <a:pt x="1" y="7127"/>
                  </a:lnTo>
                  <a:lnTo>
                    <a:pt x="9657" y="7127"/>
                  </a:lnTo>
                  <a:lnTo>
                    <a:pt x="113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12;p64">
              <a:extLst>
                <a:ext uri="{FF2B5EF4-FFF2-40B4-BE49-F238E27FC236}">
                  <a16:creationId xmlns:a16="http://schemas.microsoft.com/office/drawing/2014/main" id="{DBCAD830-016F-457D-9715-2D4F5866BDE9}"/>
                </a:ext>
              </a:extLst>
            </p:cNvPr>
            <p:cNvSpPr/>
            <p:nvPr/>
          </p:nvSpPr>
          <p:spPr>
            <a:xfrm>
              <a:off x="4783225" y="4780700"/>
              <a:ext cx="256250" cy="162575"/>
            </a:xfrm>
            <a:custGeom>
              <a:avLst/>
              <a:gdLst/>
              <a:ahLst/>
              <a:cxnLst/>
              <a:rect l="l" t="t" r="r" b="b"/>
              <a:pathLst>
                <a:path w="10250" h="6503" extrusionOk="0">
                  <a:moveTo>
                    <a:pt x="1" y="0"/>
                  </a:moveTo>
                  <a:lnTo>
                    <a:pt x="1252" y="6502"/>
                  </a:lnTo>
                  <a:lnTo>
                    <a:pt x="10249" y="6502"/>
                  </a:lnTo>
                  <a:lnTo>
                    <a:pt x="868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13;p64">
              <a:extLst>
                <a:ext uri="{FF2B5EF4-FFF2-40B4-BE49-F238E27FC236}">
                  <a16:creationId xmlns:a16="http://schemas.microsoft.com/office/drawing/2014/main" id="{A753D619-9EF2-4D74-B90A-870DCC82E295}"/>
                </a:ext>
              </a:extLst>
            </p:cNvPr>
            <p:cNvSpPr/>
            <p:nvPr/>
          </p:nvSpPr>
          <p:spPr>
            <a:xfrm>
              <a:off x="4773800" y="4772875"/>
              <a:ext cx="275575" cy="178175"/>
            </a:xfrm>
            <a:custGeom>
              <a:avLst/>
              <a:gdLst/>
              <a:ahLst/>
              <a:cxnLst/>
              <a:rect l="l" t="t" r="r" b="b"/>
              <a:pathLst>
                <a:path w="11023" h="7127" extrusionOk="0">
                  <a:moveTo>
                    <a:pt x="8818" y="625"/>
                  </a:moveTo>
                  <a:lnTo>
                    <a:pt x="10231" y="6504"/>
                  </a:lnTo>
                  <a:lnTo>
                    <a:pt x="1887" y="6504"/>
                  </a:lnTo>
                  <a:lnTo>
                    <a:pt x="756" y="625"/>
                  </a:lnTo>
                  <a:close/>
                  <a:moveTo>
                    <a:pt x="0" y="1"/>
                  </a:moveTo>
                  <a:lnTo>
                    <a:pt x="1372" y="7127"/>
                  </a:lnTo>
                  <a:lnTo>
                    <a:pt x="11023" y="7127"/>
                  </a:lnTo>
                  <a:lnTo>
                    <a:pt x="93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14;p64">
              <a:extLst>
                <a:ext uri="{FF2B5EF4-FFF2-40B4-BE49-F238E27FC236}">
                  <a16:creationId xmlns:a16="http://schemas.microsoft.com/office/drawing/2014/main" id="{86BB8F74-4177-4BE4-AD9B-09D9E57B7A2F}"/>
                </a:ext>
              </a:extLst>
            </p:cNvPr>
            <p:cNvSpPr/>
            <p:nvPr/>
          </p:nvSpPr>
          <p:spPr>
            <a:xfrm>
              <a:off x="3914625" y="4780700"/>
              <a:ext cx="225125" cy="162575"/>
            </a:xfrm>
            <a:custGeom>
              <a:avLst/>
              <a:gdLst/>
              <a:ahLst/>
              <a:cxnLst/>
              <a:rect l="l" t="t" r="r" b="b"/>
              <a:pathLst>
                <a:path w="9005" h="6503" extrusionOk="0">
                  <a:moveTo>
                    <a:pt x="1" y="0"/>
                  </a:moveTo>
                  <a:lnTo>
                    <a:pt x="6" y="6502"/>
                  </a:lnTo>
                  <a:lnTo>
                    <a:pt x="9004" y="6502"/>
                  </a:lnTo>
                  <a:lnTo>
                    <a:pt x="86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15;p64">
              <a:extLst>
                <a:ext uri="{FF2B5EF4-FFF2-40B4-BE49-F238E27FC236}">
                  <a16:creationId xmlns:a16="http://schemas.microsoft.com/office/drawing/2014/main" id="{A3D8E673-058D-450E-AEC4-5F739CBB5896}"/>
                </a:ext>
              </a:extLst>
            </p:cNvPr>
            <p:cNvSpPr/>
            <p:nvPr/>
          </p:nvSpPr>
          <p:spPr>
            <a:xfrm>
              <a:off x="3906825" y="4772875"/>
              <a:ext cx="241100" cy="178175"/>
            </a:xfrm>
            <a:custGeom>
              <a:avLst/>
              <a:gdLst/>
              <a:ahLst/>
              <a:cxnLst/>
              <a:rect l="l" t="t" r="r" b="b"/>
              <a:pathLst>
                <a:path w="9644" h="7127" extrusionOk="0">
                  <a:moveTo>
                    <a:pt x="8702" y="625"/>
                  </a:moveTo>
                  <a:lnTo>
                    <a:pt x="8988" y="6504"/>
                  </a:lnTo>
                  <a:lnTo>
                    <a:pt x="631" y="6504"/>
                  </a:lnTo>
                  <a:lnTo>
                    <a:pt x="624" y="625"/>
                  </a:lnTo>
                  <a:close/>
                  <a:moveTo>
                    <a:pt x="0" y="1"/>
                  </a:moveTo>
                  <a:lnTo>
                    <a:pt x="7" y="7127"/>
                  </a:lnTo>
                  <a:lnTo>
                    <a:pt x="9643" y="7127"/>
                  </a:lnTo>
                  <a:lnTo>
                    <a:pt x="9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16;p64">
              <a:extLst>
                <a:ext uri="{FF2B5EF4-FFF2-40B4-BE49-F238E27FC236}">
                  <a16:creationId xmlns:a16="http://schemas.microsoft.com/office/drawing/2014/main" id="{E479FE13-87F8-4AA8-8088-830FF6FE6736}"/>
                </a:ext>
              </a:extLst>
            </p:cNvPr>
            <p:cNvSpPr/>
            <p:nvPr/>
          </p:nvSpPr>
          <p:spPr>
            <a:xfrm>
              <a:off x="5000400" y="4780700"/>
              <a:ext cx="264025" cy="162575"/>
            </a:xfrm>
            <a:custGeom>
              <a:avLst/>
              <a:gdLst/>
              <a:ahLst/>
              <a:cxnLst/>
              <a:rect l="l" t="t" r="r" b="b"/>
              <a:pathLst>
                <a:path w="10561" h="6503" extrusionOk="0">
                  <a:moveTo>
                    <a:pt x="1" y="0"/>
                  </a:moveTo>
                  <a:lnTo>
                    <a:pt x="1562" y="6502"/>
                  </a:lnTo>
                  <a:lnTo>
                    <a:pt x="10560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17;p64">
              <a:extLst>
                <a:ext uri="{FF2B5EF4-FFF2-40B4-BE49-F238E27FC236}">
                  <a16:creationId xmlns:a16="http://schemas.microsoft.com/office/drawing/2014/main" id="{984DE602-5677-47F6-9330-80BCFAAC033A}"/>
                </a:ext>
              </a:extLst>
            </p:cNvPr>
            <p:cNvSpPr/>
            <p:nvPr/>
          </p:nvSpPr>
          <p:spPr>
            <a:xfrm>
              <a:off x="4990525" y="4772875"/>
              <a:ext cx="284225" cy="178175"/>
            </a:xfrm>
            <a:custGeom>
              <a:avLst/>
              <a:gdLst/>
              <a:ahLst/>
              <a:cxnLst/>
              <a:rect l="l" t="t" r="r" b="b"/>
              <a:pathLst>
                <a:path w="11369" h="7127" extrusionOk="0">
                  <a:moveTo>
                    <a:pt x="8847" y="625"/>
                  </a:moveTo>
                  <a:lnTo>
                    <a:pt x="10541" y="6504"/>
                  </a:lnTo>
                  <a:lnTo>
                    <a:pt x="2204" y="6504"/>
                  </a:lnTo>
                  <a:lnTo>
                    <a:pt x="791" y="625"/>
                  </a:lnTo>
                  <a:close/>
                  <a:moveTo>
                    <a:pt x="0" y="1"/>
                  </a:moveTo>
                  <a:lnTo>
                    <a:pt x="1712" y="7127"/>
                  </a:lnTo>
                  <a:lnTo>
                    <a:pt x="11368" y="7127"/>
                  </a:lnTo>
                  <a:lnTo>
                    <a:pt x="9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18;p64">
              <a:extLst>
                <a:ext uri="{FF2B5EF4-FFF2-40B4-BE49-F238E27FC236}">
                  <a16:creationId xmlns:a16="http://schemas.microsoft.com/office/drawing/2014/main" id="{F44CEB2C-B06C-4E62-B901-4FA69449D012}"/>
                </a:ext>
              </a:extLst>
            </p:cNvPr>
            <p:cNvSpPr/>
            <p:nvPr/>
          </p:nvSpPr>
          <p:spPr>
            <a:xfrm>
              <a:off x="4131800" y="4780700"/>
              <a:ext cx="232875" cy="162575"/>
            </a:xfrm>
            <a:custGeom>
              <a:avLst/>
              <a:gdLst/>
              <a:ahLst/>
              <a:cxnLst/>
              <a:rect l="l" t="t" r="r" b="b"/>
              <a:pathLst>
                <a:path w="9315" h="6503" extrusionOk="0">
                  <a:moveTo>
                    <a:pt x="0" y="0"/>
                  </a:moveTo>
                  <a:lnTo>
                    <a:pt x="317" y="6502"/>
                  </a:lnTo>
                  <a:lnTo>
                    <a:pt x="9314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19;p64">
              <a:extLst>
                <a:ext uri="{FF2B5EF4-FFF2-40B4-BE49-F238E27FC236}">
                  <a16:creationId xmlns:a16="http://schemas.microsoft.com/office/drawing/2014/main" id="{679A50BC-21D1-48F8-BD33-7F78A97094D3}"/>
                </a:ext>
              </a:extLst>
            </p:cNvPr>
            <p:cNvSpPr/>
            <p:nvPr/>
          </p:nvSpPr>
          <p:spPr>
            <a:xfrm>
              <a:off x="4123600" y="4772875"/>
              <a:ext cx="249650" cy="178175"/>
            </a:xfrm>
            <a:custGeom>
              <a:avLst/>
              <a:gdLst/>
              <a:ahLst/>
              <a:cxnLst/>
              <a:rect l="l" t="t" r="r" b="b"/>
              <a:pathLst>
                <a:path w="9986" h="7127" extrusionOk="0">
                  <a:moveTo>
                    <a:pt x="8730" y="625"/>
                  </a:moveTo>
                  <a:lnTo>
                    <a:pt x="9299" y="6504"/>
                  </a:lnTo>
                  <a:lnTo>
                    <a:pt x="943" y="6504"/>
                  </a:lnTo>
                  <a:lnTo>
                    <a:pt x="655" y="625"/>
                  </a:lnTo>
                  <a:close/>
                  <a:moveTo>
                    <a:pt x="0" y="1"/>
                  </a:moveTo>
                  <a:lnTo>
                    <a:pt x="348" y="7127"/>
                  </a:lnTo>
                  <a:lnTo>
                    <a:pt x="9986" y="7127"/>
                  </a:lnTo>
                  <a:lnTo>
                    <a:pt x="9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20;p64">
              <a:extLst>
                <a:ext uri="{FF2B5EF4-FFF2-40B4-BE49-F238E27FC236}">
                  <a16:creationId xmlns:a16="http://schemas.microsoft.com/office/drawing/2014/main" id="{2B8D03E0-0230-4FCB-9AEF-57FCB189FD01}"/>
                </a:ext>
              </a:extLst>
            </p:cNvPr>
            <p:cNvSpPr/>
            <p:nvPr/>
          </p:nvSpPr>
          <p:spPr>
            <a:xfrm>
              <a:off x="3015050" y="4780700"/>
              <a:ext cx="248150" cy="162575"/>
            </a:xfrm>
            <a:custGeom>
              <a:avLst/>
              <a:gdLst/>
              <a:ahLst/>
              <a:cxnLst/>
              <a:rect l="l" t="t" r="r" b="b"/>
              <a:pathLst>
                <a:path w="9926" h="6503" extrusionOk="0">
                  <a:moveTo>
                    <a:pt x="1240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99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21;p64">
              <a:extLst>
                <a:ext uri="{FF2B5EF4-FFF2-40B4-BE49-F238E27FC236}">
                  <a16:creationId xmlns:a16="http://schemas.microsoft.com/office/drawing/2014/main" id="{FAB3A31F-6FDF-4B05-BFAF-36908BADD390}"/>
                </a:ext>
              </a:extLst>
            </p:cNvPr>
            <p:cNvSpPr/>
            <p:nvPr/>
          </p:nvSpPr>
          <p:spPr>
            <a:xfrm>
              <a:off x="3005625" y="4772875"/>
              <a:ext cx="266550" cy="178175"/>
            </a:xfrm>
            <a:custGeom>
              <a:avLst/>
              <a:gdLst/>
              <a:ahLst/>
              <a:cxnLst/>
              <a:rect l="l" t="t" r="r" b="b"/>
              <a:pathLst>
                <a:path w="10662" h="7127" extrusionOk="0">
                  <a:moveTo>
                    <a:pt x="9943" y="625"/>
                  </a:moveTo>
                  <a:lnTo>
                    <a:pt x="9104" y="6504"/>
                  </a:lnTo>
                  <a:lnTo>
                    <a:pt x="754" y="6504"/>
                  </a:lnTo>
                  <a:lnTo>
                    <a:pt x="1874" y="625"/>
                  </a:lnTo>
                  <a:close/>
                  <a:moveTo>
                    <a:pt x="1358" y="1"/>
                  </a:moveTo>
                  <a:lnTo>
                    <a:pt x="1" y="7127"/>
                  </a:lnTo>
                  <a:lnTo>
                    <a:pt x="9645" y="7127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22;p64">
              <a:extLst>
                <a:ext uri="{FF2B5EF4-FFF2-40B4-BE49-F238E27FC236}">
                  <a16:creationId xmlns:a16="http://schemas.microsoft.com/office/drawing/2014/main" id="{BFDEC2D4-D5D5-4DA4-B2FB-4E9E0B5F3B69}"/>
                </a:ext>
              </a:extLst>
            </p:cNvPr>
            <p:cNvSpPr/>
            <p:nvPr/>
          </p:nvSpPr>
          <p:spPr>
            <a:xfrm>
              <a:off x="2790100" y="4780700"/>
              <a:ext cx="255950" cy="162575"/>
            </a:xfrm>
            <a:custGeom>
              <a:avLst/>
              <a:gdLst/>
              <a:ahLst/>
              <a:cxnLst/>
              <a:rect l="l" t="t" r="r" b="b"/>
              <a:pathLst>
                <a:path w="10238" h="6503" extrusionOk="0">
                  <a:moveTo>
                    <a:pt x="1551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1023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23;p64">
              <a:extLst>
                <a:ext uri="{FF2B5EF4-FFF2-40B4-BE49-F238E27FC236}">
                  <a16:creationId xmlns:a16="http://schemas.microsoft.com/office/drawing/2014/main" id="{0E14F602-40DE-4576-9C09-60715104052C}"/>
                </a:ext>
              </a:extLst>
            </p:cNvPr>
            <p:cNvSpPr/>
            <p:nvPr/>
          </p:nvSpPr>
          <p:spPr>
            <a:xfrm>
              <a:off x="2780250" y="4772875"/>
              <a:ext cx="275225" cy="178175"/>
            </a:xfrm>
            <a:custGeom>
              <a:avLst/>
              <a:gdLst/>
              <a:ahLst/>
              <a:cxnLst/>
              <a:rect l="l" t="t" r="r" b="b"/>
              <a:pathLst>
                <a:path w="11009" h="7127" extrusionOk="0">
                  <a:moveTo>
                    <a:pt x="10255" y="625"/>
                  </a:moveTo>
                  <a:lnTo>
                    <a:pt x="9134" y="6504"/>
                  </a:lnTo>
                  <a:lnTo>
                    <a:pt x="790" y="6504"/>
                  </a:lnTo>
                  <a:lnTo>
                    <a:pt x="2192" y="625"/>
                  </a:lnTo>
                  <a:close/>
                  <a:moveTo>
                    <a:pt x="1699" y="1"/>
                  </a:moveTo>
                  <a:lnTo>
                    <a:pt x="0" y="7127"/>
                  </a:lnTo>
                  <a:lnTo>
                    <a:pt x="9650" y="7127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24;p64">
              <a:extLst>
                <a:ext uri="{FF2B5EF4-FFF2-40B4-BE49-F238E27FC236}">
                  <a16:creationId xmlns:a16="http://schemas.microsoft.com/office/drawing/2014/main" id="{F8DFA9F3-F351-4B28-AF2F-DC8EDFFC1501}"/>
                </a:ext>
              </a:extLst>
            </p:cNvPr>
            <p:cNvSpPr/>
            <p:nvPr/>
          </p:nvSpPr>
          <p:spPr>
            <a:xfrm>
              <a:off x="3689850" y="4780700"/>
              <a:ext cx="224950" cy="162575"/>
            </a:xfrm>
            <a:custGeom>
              <a:avLst/>
              <a:gdLst/>
              <a:ahLst/>
              <a:cxnLst/>
              <a:rect l="l" t="t" r="r" b="b"/>
              <a:pathLst>
                <a:path w="8998" h="6503" extrusionOk="0">
                  <a:moveTo>
                    <a:pt x="305" y="0"/>
                  </a:moveTo>
                  <a:lnTo>
                    <a:pt x="1" y="6502"/>
                  </a:lnTo>
                  <a:lnTo>
                    <a:pt x="8997" y="6502"/>
                  </a:lnTo>
                  <a:lnTo>
                    <a:pt x="899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25;p64">
              <a:extLst>
                <a:ext uri="{FF2B5EF4-FFF2-40B4-BE49-F238E27FC236}">
                  <a16:creationId xmlns:a16="http://schemas.microsoft.com/office/drawing/2014/main" id="{B0C60C9F-492E-423A-BCD4-CC08393A8214}"/>
                </a:ext>
              </a:extLst>
            </p:cNvPr>
            <p:cNvSpPr/>
            <p:nvPr/>
          </p:nvSpPr>
          <p:spPr>
            <a:xfrm>
              <a:off x="3681700" y="4772875"/>
              <a:ext cx="240900" cy="178175"/>
            </a:xfrm>
            <a:custGeom>
              <a:avLst/>
              <a:gdLst/>
              <a:ahLst/>
              <a:cxnLst/>
              <a:rect l="l" t="t" r="r" b="b"/>
              <a:pathLst>
                <a:path w="9636" h="7127" extrusionOk="0">
                  <a:moveTo>
                    <a:pt x="9006" y="625"/>
                  </a:moveTo>
                  <a:lnTo>
                    <a:pt x="9012" y="6504"/>
                  </a:lnTo>
                  <a:lnTo>
                    <a:pt x="653" y="6504"/>
                  </a:lnTo>
                  <a:lnTo>
                    <a:pt x="930" y="625"/>
                  </a:lnTo>
                  <a:close/>
                  <a:moveTo>
                    <a:pt x="334" y="1"/>
                  </a:moveTo>
                  <a:lnTo>
                    <a:pt x="1" y="7127"/>
                  </a:lnTo>
                  <a:lnTo>
                    <a:pt x="9636" y="7127"/>
                  </a:lnTo>
                  <a:lnTo>
                    <a:pt x="9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26;p64">
              <a:extLst>
                <a:ext uri="{FF2B5EF4-FFF2-40B4-BE49-F238E27FC236}">
                  <a16:creationId xmlns:a16="http://schemas.microsoft.com/office/drawing/2014/main" id="{F413EB34-A5C3-4E7E-9FAA-68572D65B6B1}"/>
                </a:ext>
              </a:extLst>
            </p:cNvPr>
            <p:cNvSpPr/>
            <p:nvPr/>
          </p:nvSpPr>
          <p:spPr>
            <a:xfrm>
              <a:off x="3464925" y="4780700"/>
              <a:ext cx="232575" cy="162575"/>
            </a:xfrm>
            <a:custGeom>
              <a:avLst/>
              <a:gdLst/>
              <a:ahLst/>
              <a:cxnLst/>
              <a:rect l="l" t="t" r="r" b="b"/>
              <a:pathLst>
                <a:path w="9303" h="6503" extrusionOk="0">
                  <a:moveTo>
                    <a:pt x="617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93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27;p64">
              <a:extLst>
                <a:ext uri="{FF2B5EF4-FFF2-40B4-BE49-F238E27FC236}">
                  <a16:creationId xmlns:a16="http://schemas.microsoft.com/office/drawing/2014/main" id="{798A3D32-7F18-467A-AD8E-4D9372DBF9E2}"/>
                </a:ext>
              </a:extLst>
            </p:cNvPr>
            <p:cNvSpPr/>
            <p:nvPr/>
          </p:nvSpPr>
          <p:spPr>
            <a:xfrm>
              <a:off x="3456350" y="4772875"/>
              <a:ext cx="249325" cy="178175"/>
            </a:xfrm>
            <a:custGeom>
              <a:avLst/>
              <a:gdLst/>
              <a:ahLst/>
              <a:cxnLst/>
              <a:rect l="l" t="t" r="r" b="b"/>
              <a:pathLst>
                <a:path w="9973" h="7127" extrusionOk="0">
                  <a:moveTo>
                    <a:pt x="9320" y="625"/>
                  </a:moveTo>
                  <a:lnTo>
                    <a:pt x="9043" y="6504"/>
                  </a:lnTo>
                  <a:lnTo>
                    <a:pt x="686" y="6504"/>
                  </a:lnTo>
                  <a:lnTo>
                    <a:pt x="1243" y="625"/>
                  </a:lnTo>
                  <a:close/>
                  <a:moveTo>
                    <a:pt x="677" y="1"/>
                  </a:moveTo>
                  <a:lnTo>
                    <a:pt x="0" y="7127"/>
                  </a:lnTo>
                  <a:lnTo>
                    <a:pt x="9638" y="7127"/>
                  </a:lnTo>
                  <a:lnTo>
                    <a:pt x="99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28;p64">
              <a:extLst>
                <a:ext uri="{FF2B5EF4-FFF2-40B4-BE49-F238E27FC236}">
                  <a16:creationId xmlns:a16="http://schemas.microsoft.com/office/drawing/2014/main" id="{7F9A9FD7-ACAB-48BC-9ADB-738405C4B1A1}"/>
                </a:ext>
              </a:extLst>
            </p:cNvPr>
            <p:cNvSpPr/>
            <p:nvPr/>
          </p:nvSpPr>
          <p:spPr>
            <a:xfrm>
              <a:off x="3239975" y="4780700"/>
              <a:ext cx="240375" cy="162575"/>
            </a:xfrm>
            <a:custGeom>
              <a:avLst/>
              <a:gdLst/>
              <a:ahLst/>
              <a:cxnLst/>
              <a:rect l="l" t="t" r="r" b="b"/>
              <a:pathLst>
                <a:path w="9615" h="6503" extrusionOk="0">
                  <a:moveTo>
                    <a:pt x="928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96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29;p64">
              <a:extLst>
                <a:ext uri="{FF2B5EF4-FFF2-40B4-BE49-F238E27FC236}">
                  <a16:creationId xmlns:a16="http://schemas.microsoft.com/office/drawing/2014/main" id="{8D2817D1-F8B7-46FA-B63B-B330753A6E64}"/>
                </a:ext>
              </a:extLst>
            </p:cNvPr>
            <p:cNvSpPr/>
            <p:nvPr/>
          </p:nvSpPr>
          <p:spPr>
            <a:xfrm>
              <a:off x="3231000" y="4772875"/>
              <a:ext cx="257925" cy="178175"/>
            </a:xfrm>
            <a:custGeom>
              <a:avLst/>
              <a:gdLst/>
              <a:ahLst/>
              <a:cxnLst/>
              <a:rect l="l" t="t" r="r" b="b"/>
              <a:pathLst>
                <a:path w="10317" h="7127" extrusionOk="0">
                  <a:moveTo>
                    <a:pt x="9631" y="625"/>
                  </a:moveTo>
                  <a:lnTo>
                    <a:pt x="9074" y="6504"/>
                  </a:lnTo>
                  <a:lnTo>
                    <a:pt x="718" y="6504"/>
                  </a:lnTo>
                  <a:lnTo>
                    <a:pt x="1558" y="625"/>
                  </a:lnTo>
                  <a:close/>
                  <a:moveTo>
                    <a:pt x="1017" y="1"/>
                  </a:moveTo>
                  <a:lnTo>
                    <a:pt x="1" y="7127"/>
                  </a:lnTo>
                  <a:lnTo>
                    <a:pt x="9640" y="7127"/>
                  </a:lnTo>
                  <a:lnTo>
                    <a:pt x="10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30;p64">
              <a:extLst>
                <a:ext uri="{FF2B5EF4-FFF2-40B4-BE49-F238E27FC236}">
                  <a16:creationId xmlns:a16="http://schemas.microsoft.com/office/drawing/2014/main" id="{3B8E5A35-5130-4A5C-8C62-DC7134B108EC}"/>
                </a:ext>
              </a:extLst>
            </p:cNvPr>
            <p:cNvSpPr/>
            <p:nvPr/>
          </p:nvSpPr>
          <p:spPr>
            <a:xfrm>
              <a:off x="4754050" y="4629000"/>
              <a:ext cx="246375" cy="151725"/>
            </a:xfrm>
            <a:custGeom>
              <a:avLst/>
              <a:gdLst/>
              <a:ahLst/>
              <a:cxnLst/>
              <a:rect l="l" t="t" r="r" b="b"/>
              <a:pathLst>
                <a:path w="9855" h="6069" extrusionOk="0">
                  <a:moveTo>
                    <a:pt x="1" y="0"/>
                  </a:moveTo>
                  <a:lnTo>
                    <a:pt x="1168" y="6068"/>
                  </a:lnTo>
                  <a:lnTo>
                    <a:pt x="9855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31;p64">
              <a:extLst>
                <a:ext uri="{FF2B5EF4-FFF2-40B4-BE49-F238E27FC236}">
                  <a16:creationId xmlns:a16="http://schemas.microsoft.com/office/drawing/2014/main" id="{13F0D171-76C2-4FBF-8A06-9C0021FE3C0B}"/>
                </a:ext>
              </a:extLst>
            </p:cNvPr>
            <p:cNvSpPr/>
            <p:nvPr/>
          </p:nvSpPr>
          <p:spPr>
            <a:xfrm>
              <a:off x="4744600" y="4621200"/>
              <a:ext cx="265700" cy="167300"/>
            </a:xfrm>
            <a:custGeom>
              <a:avLst/>
              <a:gdLst/>
              <a:ahLst/>
              <a:cxnLst/>
              <a:rect l="l" t="t" r="r" b="b"/>
              <a:pathLst>
                <a:path w="10628" h="6692" extrusionOk="0">
                  <a:moveTo>
                    <a:pt x="8528" y="624"/>
                  </a:moveTo>
                  <a:lnTo>
                    <a:pt x="9836" y="6068"/>
                  </a:lnTo>
                  <a:lnTo>
                    <a:pt x="1803" y="6068"/>
                  </a:lnTo>
                  <a:lnTo>
                    <a:pt x="755" y="624"/>
                  </a:lnTo>
                  <a:close/>
                  <a:moveTo>
                    <a:pt x="1" y="1"/>
                  </a:moveTo>
                  <a:lnTo>
                    <a:pt x="1289" y="6692"/>
                  </a:lnTo>
                  <a:lnTo>
                    <a:pt x="10628" y="6692"/>
                  </a:lnTo>
                  <a:lnTo>
                    <a:pt x="9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32;p64">
              <a:extLst>
                <a:ext uri="{FF2B5EF4-FFF2-40B4-BE49-F238E27FC236}">
                  <a16:creationId xmlns:a16="http://schemas.microsoft.com/office/drawing/2014/main" id="{9DE125F7-7DC5-4E9A-A772-7148E1C41874}"/>
                </a:ext>
              </a:extLst>
            </p:cNvPr>
            <p:cNvSpPr/>
            <p:nvPr/>
          </p:nvSpPr>
          <p:spPr>
            <a:xfrm>
              <a:off x="2289600" y="4341925"/>
              <a:ext cx="251625" cy="145225"/>
            </a:xfrm>
            <a:custGeom>
              <a:avLst/>
              <a:gdLst/>
              <a:ahLst/>
              <a:cxnLst/>
              <a:rect l="l" t="t" r="r" b="b"/>
              <a:pathLst>
                <a:path w="10065" h="5809" extrusionOk="0">
                  <a:moveTo>
                    <a:pt x="2219" y="0"/>
                  </a:moveTo>
                  <a:lnTo>
                    <a:pt x="0" y="5808"/>
                  </a:lnTo>
                  <a:lnTo>
                    <a:pt x="8123" y="5808"/>
                  </a:lnTo>
                  <a:lnTo>
                    <a:pt x="100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33;p64">
              <a:extLst>
                <a:ext uri="{FF2B5EF4-FFF2-40B4-BE49-F238E27FC236}">
                  <a16:creationId xmlns:a16="http://schemas.microsoft.com/office/drawing/2014/main" id="{BD1AAA7C-9722-4E65-8C53-5D99BF703B7A}"/>
                </a:ext>
              </a:extLst>
            </p:cNvPr>
            <p:cNvSpPr/>
            <p:nvPr/>
          </p:nvSpPr>
          <p:spPr>
            <a:xfrm>
              <a:off x="2278275" y="4334125"/>
              <a:ext cx="273775" cy="160800"/>
            </a:xfrm>
            <a:custGeom>
              <a:avLst/>
              <a:gdLst/>
              <a:ahLst/>
              <a:cxnLst/>
              <a:rect l="l" t="t" r="r" b="b"/>
              <a:pathLst>
                <a:path w="10951" h="6432" extrusionOk="0">
                  <a:moveTo>
                    <a:pt x="10085" y="624"/>
                  </a:moveTo>
                  <a:lnTo>
                    <a:pt x="8352" y="5809"/>
                  </a:lnTo>
                  <a:lnTo>
                    <a:pt x="905" y="5809"/>
                  </a:lnTo>
                  <a:lnTo>
                    <a:pt x="2886" y="624"/>
                  </a:lnTo>
                  <a:close/>
                  <a:moveTo>
                    <a:pt x="2458" y="1"/>
                  </a:moveTo>
                  <a:lnTo>
                    <a:pt x="0" y="6432"/>
                  </a:lnTo>
                  <a:lnTo>
                    <a:pt x="8801" y="6432"/>
                  </a:lnTo>
                  <a:lnTo>
                    <a:pt x="10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34;p64">
              <a:extLst>
                <a:ext uri="{FF2B5EF4-FFF2-40B4-BE49-F238E27FC236}">
                  <a16:creationId xmlns:a16="http://schemas.microsoft.com/office/drawing/2014/main" id="{4A89BFE7-B6B5-43E5-BB47-19ECD7847E70}"/>
                </a:ext>
              </a:extLst>
            </p:cNvPr>
            <p:cNvSpPr/>
            <p:nvPr/>
          </p:nvSpPr>
          <p:spPr>
            <a:xfrm>
              <a:off x="2041650" y="4487125"/>
              <a:ext cx="247975" cy="141900"/>
            </a:xfrm>
            <a:custGeom>
              <a:avLst/>
              <a:gdLst/>
              <a:ahLst/>
              <a:cxnLst/>
              <a:rect l="l" t="t" r="r" b="b"/>
              <a:pathLst>
                <a:path w="9919" h="5676" extrusionOk="0">
                  <a:moveTo>
                    <a:pt x="2419" y="0"/>
                  </a:moveTo>
                  <a:lnTo>
                    <a:pt x="0" y="5675"/>
                  </a:lnTo>
                  <a:lnTo>
                    <a:pt x="7750" y="5675"/>
                  </a:lnTo>
                  <a:lnTo>
                    <a:pt x="991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35;p64">
              <a:extLst>
                <a:ext uri="{FF2B5EF4-FFF2-40B4-BE49-F238E27FC236}">
                  <a16:creationId xmlns:a16="http://schemas.microsoft.com/office/drawing/2014/main" id="{5355306D-B59E-4C10-B9C2-2A4495DAF39C}"/>
                </a:ext>
              </a:extLst>
            </p:cNvPr>
            <p:cNvSpPr/>
            <p:nvPr/>
          </p:nvSpPr>
          <p:spPr>
            <a:xfrm>
              <a:off x="2029850" y="4479350"/>
              <a:ext cx="271050" cy="157450"/>
            </a:xfrm>
            <a:custGeom>
              <a:avLst/>
              <a:gdLst/>
              <a:ahLst/>
              <a:cxnLst/>
              <a:rect l="l" t="t" r="r" b="b"/>
              <a:pathLst>
                <a:path w="10842" h="6298" extrusionOk="0">
                  <a:moveTo>
                    <a:pt x="9937" y="623"/>
                  </a:moveTo>
                  <a:lnTo>
                    <a:pt x="8008" y="5675"/>
                  </a:lnTo>
                  <a:lnTo>
                    <a:pt x="944" y="5675"/>
                  </a:lnTo>
                  <a:lnTo>
                    <a:pt x="3097" y="623"/>
                  </a:lnTo>
                  <a:close/>
                  <a:moveTo>
                    <a:pt x="2684" y="0"/>
                  </a:moveTo>
                  <a:lnTo>
                    <a:pt x="0" y="6298"/>
                  </a:lnTo>
                  <a:lnTo>
                    <a:pt x="8436" y="629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436;p64">
              <a:extLst>
                <a:ext uri="{FF2B5EF4-FFF2-40B4-BE49-F238E27FC236}">
                  <a16:creationId xmlns:a16="http://schemas.microsoft.com/office/drawing/2014/main" id="{DEC80BBA-167E-4DD4-A3B4-D2AC718A34B7}"/>
                </a:ext>
              </a:extLst>
            </p:cNvPr>
            <p:cNvSpPr/>
            <p:nvPr/>
          </p:nvSpPr>
          <p:spPr>
            <a:xfrm>
              <a:off x="2102100" y="4341925"/>
              <a:ext cx="242975" cy="145225"/>
            </a:xfrm>
            <a:custGeom>
              <a:avLst/>
              <a:gdLst/>
              <a:ahLst/>
              <a:cxnLst/>
              <a:rect l="l" t="t" r="r" b="b"/>
              <a:pathLst>
                <a:path w="9719" h="5809" extrusionOk="0">
                  <a:moveTo>
                    <a:pt x="2477" y="0"/>
                  </a:moveTo>
                  <a:lnTo>
                    <a:pt x="1" y="5808"/>
                  </a:lnTo>
                  <a:lnTo>
                    <a:pt x="7500" y="5808"/>
                  </a:lnTo>
                  <a:lnTo>
                    <a:pt x="971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37;p64">
              <a:extLst>
                <a:ext uri="{FF2B5EF4-FFF2-40B4-BE49-F238E27FC236}">
                  <a16:creationId xmlns:a16="http://schemas.microsoft.com/office/drawing/2014/main" id="{7A069EEA-E1B1-44AF-BCDC-ACE7E47E160E}"/>
                </a:ext>
              </a:extLst>
            </p:cNvPr>
            <p:cNvSpPr/>
            <p:nvPr/>
          </p:nvSpPr>
          <p:spPr>
            <a:xfrm>
              <a:off x="2090325" y="4334125"/>
              <a:ext cx="266075" cy="160800"/>
            </a:xfrm>
            <a:custGeom>
              <a:avLst/>
              <a:gdLst/>
              <a:ahLst/>
              <a:cxnLst/>
              <a:rect l="l" t="t" r="r" b="b"/>
              <a:pathLst>
                <a:path w="10643" h="6432" extrusionOk="0">
                  <a:moveTo>
                    <a:pt x="9737" y="624"/>
                  </a:moveTo>
                  <a:lnTo>
                    <a:pt x="7756" y="5809"/>
                  </a:lnTo>
                  <a:lnTo>
                    <a:pt x="943" y="5809"/>
                  </a:lnTo>
                  <a:lnTo>
                    <a:pt x="3153" y="624"/>
                  </a:lnTo>
                  <a:close/>
                  <a:moveTo>
                    <a:pt x="2741" y="1"/>
                  </a:moveTo>
                  <a:lnTo>
                    <a:pt x="0" y="6432"/>
                  </a:lnTo>
                  <a:lnTo>
                    <a:pt x="8185" y="6432"/>
                  </a:lnTo>
                  <a:lnTo>
                    <a:pt x="10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438;p64">
              <a:extLst>
                <a:ext uri="{FF2B5EF4-FFF2-40B4-BE49-F238E27FC236}">
                  <a16:creationId xmlns:a16="http://schemas.microsoft.com/office/drawing/2014/main" id="{A094D268-BC8D-4265-A1F6-F6C1EE8E46F4}"/>
                </a:ext>
              </a:extLst>
            </p:cNvPr>
            <p:cNvSpPr/>
            <p:nvPr/>
          </p:nvSpPr>
          <p:spPr>
            <a:xfrm>
              <a:off x="1976975" y="4629000"/>
              <a:ext cx="258425" cy="151725"/>
            </a:xfrm>
            <a:custGeom>
              <a:avLst/>
              <a:gdLst/>
              <a:ahLst/>
              <a:cxnLst/>
              <a:rect l="l" t="t" r="r" b="b"/>
              <a:pathLst>
                <a:path w="10337" h="6069" extrusionOk="0">
                  <a:moveTo>
                    <a:pt x="2587" y="0"/>
                  </a:moveTo>
                  <a:lnTo>
                    <a:pt x="0" y="6068"/>
                  </a:lnTo>
                  <a:lnTo>
                    <a:pt x="8019" y="6068"/>
                  </a:lnTo>
                  <a:lnTo>
                    <a:pt x="1033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439;p64">
              <a:extLst>
                <a:ext uri="{FF2B5EF4-FFF2-40B4-BE49-F238E27FC236}">
                  <a16:creationId xmlns:a16="http://schemas.microsoft.com/office/drawing/2014/main" id="{91C1B22E-61C1-4DBE-92F6-B4631C9F0DC2}"/>
                </a:ext>
              </a:extLst>
            </p:cNvPr>
            <p:cNvSpPr/>
            <p:nvPr/>
          </p:nvSpPr>
          <p:spPr>
            <a:xfrm>
              <a:off x="1965175" y="4621200"/>
              <a:ext cx="281525" cy="167300"/>
            </a:xfrm>
            <a:custGeom>
              <a:avLst/>
              <a:gdLst/>
              <a:ahLst/>
              <a:cxnLst/>
              <a:rect l="l" t="t" r="r" b="b"/>
              <a:pathLst>
                <a:path w="11261" h="6692" extrusionOk="0">
                  <a:moveTo>
                    <a:pt x="10355" y="624"/>
                  </a:moveTo>
                  <a:lnTo>
                    <a:pt x="8275" y="6068"/>
                  </a:lnTo>
                  <a:lnTo>
                    <a:pt x="944" y="6068"/>
                  </a:lnTo>
                  <a:lnTo>
                    <a:pt x="3264" y="624"/>
                  </a:lnTo>
                  <a:close/>
                  <a:moveTo>
                    <a:pt x="2852" y="1"/>
                  </a:moveTo>
                  <a:lnTo>
                    <a:pt x="1" y="6692"/>
                  </a:lnTo>
                  <a:lnTo>
                    <a:pt x="8705" y="6692"/>
                  </a:lnTo>
                  <a:lnTo>
                    <a:pt x="11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440;p64">
              <a:extLst>
                <a:ext uri="{FF2B5EF4-FFF2-40B4-BE49-F238E27FC236}">
                  <a16:creationId xmlns:a16="http://schemas.microsoft.com/office/drawing/2014/main" id="{5F098589-AEB1-4BC3-BF79-8D9C61217469}"/>
                </a:ext>
              </a:extLst>
            </p:cNvPr>
            <p:cNvSpPr/>
            <p:nvPr/>
          </p:nvSpPr>
          <p:spPr>
            <a:xfrm>
              <a:off x="1907700" y="4780700"/>
              <a:ext cx="269750" cy="162575"/>
            </a:xfrm>
            <a:custGeom>
              <a:avLst/>
              <a:gdLst/>
              <a:ahLst/>
              <a:cxnLst/>
              <a:rect l="l" t="t" r="r" b="b"/>
              <a:pathLst>
                <a:path w="10790" h="6503" extrusionOk="0">
                  <a:moveTo>
                    <a:pt x="2771" y="0"/>
                  </a:moveTo>
                  <a:lnTo>
                    <a:pt x="0" y="6502"/>
                  </a:lnTo>
                  <a:lnTo>
                    <a:pt x="8305" y="6502"/>
                  </a:lnTo>
                  <a:lnTo>
                    <a:pt x="1079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441;p64">
              <a:extLst>
                <a:ext uri="{FF2B5EF4-FFF2-40B4-BE49-F238E27FC236}">
                  <a16:creationId xmlns:a16="http://schemas.microsoft.com/office/drawing/2014/main" id="{FCC832D7-3039-4F8B-B033-88F601768CE0}"/>
                </a:ext>
              </a:extLst>
            </p:cNvPr>
            <p:cNvSpPr/>
            <p:nvPr/>
          </p:nvSpPr>
          <p:spPr>
            <a:xfrm>
              <a:off x="1895875" y="4772875"/>
              <a:ext cx="292875" cy="178175"/>
            </a:xfrm>
            <a:custGeom>
              <a:avLst/>
              <a:gdLst/>
              <a:ahLst/>
              <a:cxnLst/>
              <a:rect l="l" t="t" r="r" b="b"/>
              <a:pathLst>
                <a:path w="11715" h="7127" extrusionOk="0">
                  <a:moveTo>
                    <a:pt x="10809" y="625"/>
                  </a:moveTo>
                  <a:lnTo>
                    <a:pt x="8563" y="6504"/>
                  </a:lnTo>
                  <a:lnTo>
                    <a:pt x="944" y="6504"/>
                  </a:lnTo>
                  <a:lnTo>
                    <a:pt x="3451" y="625"/>
                  </a:lnTo>
                  <a:close/>
                  <a:moveTo>
                    <a:pt x="3038" y="1"/>
                  </a:moveTo>
                  <a:lnTo>
                    <a:pt x="1" y="7127"/>
                  </a:lnTo>
                  <a:lnTo>
                    <a:pt x="8993" y="7127"/>
                  </a:lnTo>
                  <a:lnTo>
                    <a:pt x="1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42;p64">
              <a:extLst>
                <a:ext uri="{FF2B5EF4-FFF2-40B4-BE49-F238E27FC236}">
                  <a16:creationId xmlns:a16="http://schemas.microsoft.com/office/drawing/2014/main" id="{15ECF426-F6F1-45D0-BF75-86143D4A2E36}"/>
                </a:ext>
              </a:extLst>
            </p:cNvPr>
            <p:cNvSpPr/>
            <p:nvPr/>
          </p:nvSpPr>
          <p:spPr>
            <a:xfrm>
              <a:off x="1833225" y="4943250"/>
              <a:ext cx="282100" cy="174650"/>
            </a:xfrm>
            <a:custGeom>
              <a:avLst/>
              <a:gdLst/>
              <a:ahLst/>
              <a:cxnLst/>
              <a:rect l="l" t="t" r="r" b="b"/>
              <a:pathLst>
                <a:path w="11284" h="6986" extrusionOk="0">
                  <a:moveTo>
                    <a:pt x="2979" y="0"/>
                  </a:moveTo>
                  <a:lnTo>
                    <a:pt x="1" y="6986"/>
                  </a:lnTo>
                  <a:lnTo>
                    <a:pt x="8615" y="6986"/>
                  </a:lnTo>
                  <a:lnTo>
                    <a:pt x="1128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43;p64">
              <a:extLst>
                <a:ext uri="{FF2B5EF4-FFF2-40B4-BE49-F238E27FC236}">
                  <a16:creationId xmlns:a16="http://schemas.microsoft.com/office/drawing/2014/main" id="{7E6DB040-319F-4710-9B2C-784C0743E6E2}"/>
                </a:ext>
              </a:extLst>
            </p:cNvPr>
            <p:cNvSpPr/>
            <p:nvPr/>
          </p:nvSpPr>
          <p:spPr>
            <a:xfrm>
              <a:off x="1821425" y="4935450"/>
              <a:ext cx="305225" cy="190275"/>
            </a:xfrm>
            <a:custGeom>
              <a:avLst/>
              <a:gdLst/>
              <a:ahLst/>
              <a:cxnLst/>
              <a:rect l="l" t="t" r="r" b="b"/>
              <a:pathLst>
                <a:path w="12209" h="7611" extrusionOk="0">
                  <a:moveTo>
                    <a:pt x="11304" y="624"/>
                  </a:moveTo>
                  <a:lnTo>
                    <a:pt x="8872" y="6986"/>
                  </a:lnTo>
                  <a:lnTo>
                    <a:pt x="945" y="6986"/>
                  </a:lnTo>
                  <a:lnTo>
                    <a:pt x="3657" y="624"/>
                  </a:lnTo>
                  <a:close/>
                  <a:moveTo>
                    <a:pt x="3245" y="1"/>
                  </a:moveTo>
                  <a:lnTo>
                    <a:pt x="1" y="7610"/>
                  </a:lnTo>
                  <a:lnTo>
                    <a:pt x="9302" y="7610"/>
                  </a:lnTo>
                  <a:lnTo>
                    <a:pt x="12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44;p64">
              <a:extLst>
                <a:ext uri="{FF2B5EF4-FFF2-40B4-BE49-F238E27FC236}">
                  <a16:creationId xmlns:a16="http://schemas.microsoft.com/office/drawing/2014/main" id="{CFA3DCA7-0253-432E-9F42-4590C3A8458A}"/>
                </a:ext>
              </a:extLst>
            </p:cNvPr>
            <p:cNvSpPr/>
            <p:nvPr/>
          </p:nvSpPr>
          <p:spPr>
            <a:xfrm>
              <a:off x="5593600" y="4629000"/>
              <a:ext cx="250350" cy="151725"/>
            </a:xfrm>
            <a:custGeom>
              <a:avLst/>
              <a:gdLst/>
              <a:ahLst/>
              <a:cxnLst/>
              <a:rect l="l" t="t" r="r" b="b"/>
              <a:pathLst>
                <a:path w="10014" h="6069" extrusionOk="0">
                  <a:moveTo>
                    <a:pt x="1" y="0"/>
                  </a:moveTo>
                  <a:lnTo>
                    <a:pt x="2330" y="6068"/>
                  </a:lnTo>
                  <a:lnTo>
                    <a:pt x="10014" y="6068"/>
                  </a:lnTo>
                  <a:lnTo>
                    <a:pt x="742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45;p64">
              <a:extLst>
                <a:ext uri="{FF2B5EF4-FFF2-40B4-BE49-F238E27FC236}">
                  <a16:creationId xmlns:a16="http://schemas.microsoft.com/office/drawing/2014/main" id="{B4D1BA75-85A4-4256-8E89-FAC40A248E7A}"/>
                </a:ext>
              </a:extLst>
            </p:cNvPr>
            <p:cNvSpPr/>
            <p:nvPr/>
          </p:nvSpPr>
          <p:spPr>
            <a:xfrm>
              <a:off x="5582275" y="4621200"/>
              <a:ext cx="273500" cy="167300"/>
            </a:xfrm>
            <a:custGeom>
              <a:avLst/>
              <a:gdLst/>
              <a:ahLst/>
              <a:cxnLst/>
              <a:rect l="l" t="t" r="r" b="b"/>
              <a:pathLst>
                <a:path w="10940" h="6692" extrusionOk="0">
                  <a:moveTo>
                    <a:pt x="7676" y="624"/>
                  </a:moveTo>
                  <a:lnTo>
                    <a:pt x="9996" y="6068"/>
                  </a:lnTo>
                  <a:lnTo>
                    <a:pt x="2998" y="6068"/>
                  </a:lnTo>
                  <a:lnTo>
                    <a:pt x="908" y="624"/>
                  </a:lnTo>
                  <a:close/>
                  <a:moveTo>
                    <a:pt x="1" y="1"/>
                  </a:moveTo>
                  <a:lnTo>
                    <a:pt x="2569" y="6692"/>
                  </a:lnTo>
                  <a:lnTo>
                    <a:pt x="10940" y="6692"/>
                  </a:lnTo>
                  <a:lnTo>
                    <a:pt x="8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46;p64">
              <a:extLst>
                <a:ext uri="{FF2B5EF4-FFF2-40B4-BE49-F238E27FC236}">
                  <a16:creationId xmlns:a16="http://schemas.microsoft.com/office/drawing/2014/main" id="{2D7D5D7B-EBEE-44BE-9BF6-013DFC6CB3D2}"/>
                </a:ext>
              </a:extLst>
            </p:cNvPr>
            <p:cNvSpPr/>
            <p:nvPr/>
          </p:nvSpPr>
          <p:spPr>
            <a:xfrm>
              <a:off x="5651850" y="4780700"/>
              <a:ext cx="261400" cy="162575"/>
            </a:xfrm>
            <a:custGeom>
              <a:avLst/>
              <a:gdLst/>
              <a:ahLst/>
              <a:cxnLst/>
              <a:rect l="l" t="t" r="r" b="b"/>
              <a:pathLst>
                <a:path w="10456" h="6503" extrusionOk="0">
                  <a:moveTo>
                    <a:pt x="0" y="0"/>
                  </a:moveTo>
                  <a:lnTo>
                    <a:pt x="2496" y="6502"/>
                  </a:lnTo>
                  <a:lnTo>
                    <a:pt x="10456" y="6502"/>
                  </a:lnTo>
                  <a:lnTo>
                    <a:pt x="768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47;p64">
              <a:extLst>
                <a:ext uri="{FF2B5EF4-FFF2-40B4-BE49-F238E27FC236}">
                  <a16:creationId xmlns:a16="http://schemas.microsoft.com/office/drawing/2014/main" id="{0C6E2307-909A-4C66-AE5C-42D209E8B1E9}"/>
                </a:ext>
              </a:extLst>
            </p:cNvPr>
            <p:cNvSpPr/>
            <p:nvPr/>
          </p:nvSpPr>
          <p:spPr>
            <a:xfrm>
              <a:off x="5640525" y="4772875"/>
              <a:ext cx="284525" cy="178175"/>
            </a:xfrm>
            <a:custGeom>
              <a:avLst/>
              <a:gdLst/>
              <a:ahLst/>
              <a:cxnLst/>
              <a:rect l="l" t="t" r="r" b="b"/>
              <a:pathLst>
                <a:path w="11381" h="7127" extrusionOk="0">
                  <a:moveTo>
                    <a:pt x="7931" y="625"/>
                  </a:moveTo>
                  <a:lnTo>
                    <a:pt x="10437" y="6504"/>
                  </a:lnTo>
                  <a:lnTo>
                    <a:pt x="3165" y="6504"/>
                  </a:lnTo>
                  <a:lnTo>
                    <a:pt x="907" y="625"/>
                  </a:lnTo>
                  <a:close/>
                  <a:moveTo>
                    <a:pt x="0" y="1"/>
                  </a:moveTo>
                  <a:lnTo>
                    <a:pt x="2736" y="7127"/>
                  </a:lnTo>
                  <a:lnTo>
                    <a:pt x="11381" y="7127"/>
                  </a:lnTo>
                  <a:lnTo>
                    <a:pt x="8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48;p64">
              <a:extLst>
                <a:ext uri="{FF2B5EF4-FFF2-40B4-BE49-F238E27FC236}">
                  <a16:creationId xmlns:a16="http://schemas.microsoft.com/office/drawing/2014/main" id="{F2A5D617-4D96-4578-B7C4-C33F81C212C4}"/>
                </a:ext>
              </a:extLst>
            </p:cNvPr>
            <p:cNvSpPr/>
            <p:nvPr/>
          </p:nvSpPr>
          <p:spPr>
            <a:xfrm>
              <a:off x="5714250" y="4943250"/>
              <a:ext cx="273450" cy="174650"/>
            </a:xfrm>
            <a:custGeom>
              <a:avLst/>
              <a:gdLst/>
              <a:ahLst/>
              <a:cxnLst/>
              <a:rect l="l" t="t" r="r" b="b"/>
              <a:pathLst>
                <a:path w="10938" h="6986" extrusionOk="0">
                  <a:moveTo>
                    <a:pt x="0" y="0"/>
                  </a:moveTo>
                  <a:lnTo>
                    <a:pt x="2683" y="6986"/>
                  </a:lnTo>
                  <a:lnTo>
                    <a:pt x="10938" y="6986"/>
                  </a:lnTo>
                  <a:lnTo>
                    <a:pt x="796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49;p64">
              <a:extLst>
                <a:ext uri="{FF2B5EF4-FFF2-40B4-BE49-F238E27FC236}">
                  <a16:creationId xmlns:a16="http://schemas.microsoft.com/office/drawing/2014/main" id="{AD4107E7-B3B0-46AD-8C63-F92155A807B6}"/>
                </a:ext>
              </a:extLst>
            </p:cNvPr>
            <p:cNvSpPr/>
            <p:nvPr/>
          </p:nvSpPr>
          <p:spPr>
            <a:xfrm>
              <a:off x="5702925" y="4935450"/>
              <a:ext cx="296575" cy="190275"/>
            </a:xfrm>
            <a:custGeom>
              <a:avLst/>
              <a:gdLst/>
              <a:ahLst/>
              <a:cxnLst/>
              <a:rect l="l" t="t" r="r" b="b"/>
              <a:pathLst>
                <a:path w="11863" h="7611" extrusionOk="0">
                  <a:moveTo>
                    <a:pt x="8206" y="624"/>
                  </a:moveTo>
                  <a:lnTo>
                    <a:pt x="10918" y="6986"/>
                  </a:lnTo>
                  <a:lnTo>
                    <a:pt x="3350" y="6986"/>
                  </a:lnTo>
                  <a:lnTo>
                    <a:pt x="907" y="624"/>
                  </a:lnTo>
                  <a:close/>
                  <a:moveTo>
                    <a:pt x="0" y="1"/>
                  </a:moveTo>
                  <a:lnTo>
                    <a:pt x="2922" y="7610"/>
                  </a:lnTo>
                  <a:lnTo>
                    <a:pt x="11862" y="7610"/>
                  </a:lnTo>
                  <a:lnTo>
                    <a:pt x="86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50;p64">
              <a:extLst>
                <a:ext uri="{FF2B5EF4-FFF2-40B4-BE49-F238E27FC236}">
                  <a16:creationId xmlns:a16="http://schemas.microsoft.com/office/drawing/2014/main" id="{71500278-85DD-4137-8DC0-6CF3E167B63F}"/>
                </a:ext>
              </a:extLst>
            </p:cNvPr>
            <p:cNvSpPr/>
            <p:nvPr/>
          </p:nvSpPr>
          <p:spPr>
            <a:xfrm>
              <a:off x="3914225" y="4341925"/>
              <a:ext cx="203275" cy="145225"/>
            </a:xfrm>
            <a:custGeom>
              <a:avLst/>
              <a:gdLst/>
              <a:ahLst/>
              <a:cxnLst/>
              <a:rect l="l" t="t" r="r" b="b"/>
              <a:pathLst>
                <a:path w="8131" h="5809" extrusionOk="0">
                  <a:moveTo>
                    <a:pt x="0" y="0"/>
                  </a:moveTo>
                  <a:lnTo>
                    <a:pt x="6" y="5808"/>
                  </a:lnTo>
                  <a:lnTo>
                    <a:pt x="8130" y="5808"/>
                  </a:lnTo>
                  <a:lnTo>
                    <a:pt x="784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51;p64">
              <a:extLst>
                <a:ext uri="{FF2B5EF4-FFF2-40B4-BE49-F238E27FC236}">
                  <a16:creationId xmlns:a16="http://schemas.microsoft.com/office/drawing/2014/main" id="{FA490919-56D0-4585-892B-C9BBAA7B44B6}"/>
                </a:ext>
              </a:extLst>
            </p:cNvPr>
            <p:cNvSpPr/>
            <p:nvPr/>
          </p:nvSpPr>
          <p:spPr>
            <a:xfrm>
              <a:off x="3906425" y="4334125"/>
              <a:ext cx="219250" cy="160800"/>
            </a:xfrm>
            <a:custGeom>
              <a:avLst/>
              <a:gdLst/>
              <a:ahLst/>
              <a:cxnLst/>
              <a:rect l="l" t="t" r="r" b="b"/>
              <a:pathLst>
                <a:path w="8770" h="6432" extrusionOk="0">
                  <a:moveTo>
                    <a:pt x="7861" y="624"/>
                  </a:moveTo>
                  <a:lnTo>
                    <a:pt x="8114" y="5809"/>
                  </a:lnTo>
                  <a:lnTo>
                    <a:pt x="629" y="5809"/>
                  </a:lnTo>
                  <a:lnTo>
                    <a:pt x="624" y="624"/>
                  </a:lnTo>
                  <a:close/>
                  <a:moveTo>
                    <a:pt x="1" y="1"/>
                  </a:moveTo>
                  <a:lnTo>
                    <a:pt x="6" y="6432"/>
                  </a:lnTo>
                  <a:lnTo>
                    <a:pt x="8769" y="6432"/>
                  </a:lnTo>
                  <a:lnTo>
                    <a:pt x="8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2;p64">
              <a:extLst>
                <a:ext uri="{FF2B5EF4-FFF2-40B4-BE49-F238E27FC236}">
                  <a16:creationId xmlns:a16="http://schemas.microsoft.com/office/drawing/2014/main" id="{89EE91B2-02D6-48C4-9CA7-637F7BB349A8}"/>
                </a:ext>
              </a:extLst>
            </p:cNvPr>
            <p:cNvSpPr/>
            <p:nvPr/>
          </p:nvSpPr>
          <p:spPr>
            <a:xfrm>
              <a:off x="5539150" y="4487125"/>
              <a:ext cx="240175" cy="141900"/>
            </a:xfrm>
            <a:custGeom>
              <a:avLst/>
              <a:gdLst/>
              <a:ahLst/>
              <a:cxnLst/>
              <a:rect l="l" t="t" r="r" b="b"/>
              <a:pathLst>
                <a:path w="9607" h="5676" extrusionOk="0">
                  <a:moveTo>
                    <a:pt x="1" y="0"/>
                  </a:moveTo>
                  <a:lnTo>
                    <a:pt x="2179" y="5675"/>
                  </a:lnTo>
                  <a:lnTo>
                    <a:pt x="9606" y="5675"/>
                  </a:lnTo>
                  <a:lnTo>
                    <a:pt x="71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53;p64">
              <a:extLst>
                <a:ext uri="{FF2B5EF4-FFF2-40B4-BE49-F238E27FC236}">
                  <a16:creationId xmlns:a16="http://schemas.microsoft.com/office/drawing/2014/main" id="{7E3FD3FA-BEF7-4733-969E-29F3EC02A279}"/>
                </a:ext>
              </a:extLst>
            </p:cNvPr>
            <p:cNvSpPr/>
            <p:nvPr/>
          </p:nvSpPr>
          <p:spPr>
            <a:xfrm>
              <a:off x="5527800" y="4479350"/>
              <a:ext cx="263300" cy="157450"/>
            </a:xfrm>
            <a:custGeom>
              <a:avLst/>
              <a:gdLst/>
              <a:ahLst/>
              <a:cxnLst/>
              <a:rect l="l" t="t" r="r" b="b"/>
              <a:pathLst>
                <a:path w="10532" h="6298" extrusionOk="0">
                  <a:moveTo>
                    <a:pt x="7434" y="623"/>
                  </a:moveTo>
                  <a:lnTo>
                    <a:pt x="9588" y="5675"/>
                  </a:lnTo>
                  <a:lnTo>
                    <a:pt x="2847" y="5675"/>
                  </a:lnTo>
                  <a:lnTo>
                    <a:pt x="908" y="623"/>
                  </a:lnTo>
                  <a:close/>
                  <a:moveTo>
                    <a:pt x="1" y="0"/>
                  </a:moveTo>
                  <a:lnTo>
                    <a:pt x="2420" y="6298"/>
                  </a:lnTo>
                  <a:lnTo>
                    <a:pt x="10532" y="6298"/>
                  </a:lnTo>
                  <a:lnTo>
                    <a:pt x="7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54;p64">
              <a:extLst>
                <a:ext uri="{FF2B5EF4-FFF2-40B4-BE49-F238E27FC236}">
                  <a16:creationId xmlns:a16="http://schemas.microsoft.com/office/drawing/2014/main" id="{E847EB7F-90A9-495F-BF86-63759180493E}"/>
                </a:ext>
              </a:extLst>
            </p:cNvPr>
            <p:cNvSpPr/>
            <p:nvPr/>
          </p:nvSpPr>
          <p:spPr>
            <a:xfrm>
              <a:off x="5434700" y="4780700"/>
              <a:ext cx="279575" cy="162575"/>
            </a:xfrm>
            <a:custGeom>
              <a:avLst/>
              <a:gdLst/>
              <a:ahLst/>
              <a:cxnLst/>
              <a:rect l="l" t="t" r="r" b="b"/>
              <a:pathLst>
                <a:path w="11183" h="6503" extrusionOk="0">
                  <a:moveTo>
                    <a:pt x="1" y="0"/>
                  </a:moveTo>
                  <a:lnTo>
                    <a:pt x="2185" y="6502"/>
                  </a:lnTo>
                  <a:lnTo>
                    <a:pt x="11182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55;p64">
              <a:extLst>
                <a:ext uri="{FF2B5EF4-FFF2-40B4-BE49-F238E27FC236}">
                  <a16:creationId xmlns:a16="http://schemas.microsoft.com/office/drawing/2014/main" id="{832313C1-0D01-41E0-AF2A-DAF2EBC9A691}"/>
                </a:ext>
              </a:extLst>
            </p:cNvPr>
            <p:cNvSpPr/>
            <p:nvPr/>
          </p:nvSpPr>
          <p:spPr>
            <a:xfrm>
              <a:off x="5423850" y="4772875"/>
              <a:ext cx="301775" cy="178175"/>
            </a:xfrm>
            <a:custGeom>
              <a:avLst/>
              <a:gdLst/>
              <a:ahLst/>
              <a:cxnLst/>
              <a:rect l="l" t="t" r="r" b="b"/>
              <a:pathLst>
                <a:path w="12071" h="7127" extrusionOk="0">
                  <a:moveTo>
                    <a:pt x="8906" y="625"/>
                  </a:moveTo>
                  <a:lnTo>
                    <a:pt x="11163" y="6504"/>
                  </a:lnTo>
                  <a:lnTo>
                    <a:pt x="2843" y="6504"/>
                  </a:lnTo>
                  <a:lnTo>
                    <a:pt x="868" y="625"/>
                  </a:lnTo>
                  <a:close/>
                  <a:moveTo>
                    <a:pt x="1" y="1"/>
                  </a:moveTo>
                  <a:lnTo>
                    <a:pt x="2395" y="7127"/>
                  </a:lnTo>
                  <a:lnTo>
                    <a:pt x="12070" y="7127"/>
                  </a:lnTo>
                  <a:lnTo>
                    <a:pt x="9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56;p64">
              <a:extLst>
                <a:ext uri="{FF2B5EF4-FFF2-40B4-BE49-F238E27FC236}">
                  <a16:creationId xmlns:a16="http://schemas.microsoft.com/office/drawing/2014/main" id="{ADAA1EFB-723A-4E03-B122-975CBF5D1DE3}"/>
                </a:ext>
              </a:extLst>
            </p:cNvPr>
            <p:cNvSpPr/>
            <p:nvPr/>
          </p:nvSpPr>
          <p:spPr>
            <a:xfrm>
              <a:off x="2492675" y="4341925"/>
              <a:ext cx="244675" cy="145225"/>
            </a:xfrm>
            <a:custGeom>
              <a:avLst/>
              <a:gdLst/>
              <a:ahLst/>
              <a:cxnLst/>
              <a:rect l="l" t="t" r="r" b="b"/>
              <a:pathLst>
                <a:path w="9787" h="5809" extrusionOk="0">
                  <a:moveTo>
                    <a:pt x="1942" y="0"/>
                  </a:moveTo>
                  <a:lnTo>
                    <a:pt x="0" y="5808"/>
                  </a:lnTo>
                  <a:lnTo>
                    <a:pt x="8125" y="5808"/>
                  </a:lnTo>
                  <a:lnTo>
                    <a:pt x="97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457;p64">
              <a:extLst>
                <a:ext uri="{FF2B5EF4-FFF2-40B4-BE49-F238E27FC236}">
                  <a16:creationId xmlns:a16="http://schemas.microsoft.com/office/drawing/2014/main" id="{2111485F-A8D1-4342-A961-95F09FF74C34}"/>
                </a:ext>
              </a:extLst>
            </p:cNvPr>
            <p:cNvSpPr/>
            <p:nvPr/>
          </p:nvSpPr>
          <p:spPr>
            <a:xfrm>
              <a:off x="2481875" y="4334125"/>
              <a:ext cx="265850" cy="160800"/>
            </a:xfrm>
            <a:custGeom>
              <a:avLst/>
              <a:gdLst/>
              <a:ahLst/>
              <a:cxnLst/>
              <a:rect l="l" t="t" r="r" b="b"/>
              <a:pathLst>
                <a:path w="10634" h="6432" extrusionOk="0">
                  <a:moveTo>
                    <a:pt x="9807" y="624"/>
                  </a:moveTo>
                  <a:lnTo>
                    <a:pt x="8322" y="5809"/>
                  </a:lnTo>
                  <a:lnTo>
                    <a:pt x="865" y="5809"/>
                  </a:lnTo>
                  <a:lnTo>
                    <a:pt x="2598" y="624"/>
                  </a:lnTo>
                  <a:close/>
                  <a:moveTo>
                    <a:pt x="2149" y="1"/>
                  </a:moveTo>
                  <a:lnTo>
                    <a:pt x="1" y="6432"/>
                  </a:lnTo>
                  <a:lnTo>
                    <a:pt x="8791" y="6432"/>
                  </a:lnTo>
                  <a:lnTo>
                    <a:pt x="10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458;p64">
              <a:extLst>
                <a:ext uri="{FF2B5EF4-FFF2-40B4-BE49-F238E27FC236}">
                  <a16:creationId xmlns:a16="http://schemas.microsoft.com/office/drawing/2014/main" id="{6D54639D-E5B5-4013-9633-EA009DB960B7}"/>
                </a:ext>
              </a:extLst>
            </p:cNvPr>
            <p:cNvSpPr/>
            <p:nvPr/>
          </p:nvSpPr>
          <p:spPr>
            <a:xfrm>
              <a:off x="5336050" y="4487125"/>
              <a:ext cx="257575" cy="141900"/>
            </a:xfrm>
            <a:custGeom>
              <a:avLst/>
              <a:gdLst/>
              <a:ahLst/>
              <a:cxnLst/>
              <a:rect l="l" t="t" r="r" b="b"/>
              <a:pathLst>
                <a:path w="10303" h="5676" extrusionOk="0">
                  <a:moveTo>
                    <a:pt x="0" y="0"/>
                  </a:moveTo>
                  <a:lnTo>
                    <a:pt x="1908" y="5675"/>
                  </a:lnTo>
                  <a:lnTo>
                    <a:pt x="10303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459;p64">
              <a:extLst>
                <a:ext uri="{FF2B5EF4-FFF2-40B4-BE49-F238E27FC236}">
                  <a16:creationId xmlns:a16="http://schemas.microsoft.com/office/drawing/2014/main" id="{72ADA0BC-F957-496D-B446-E7878258E3E7}"/>
                </a:ext>
              </a:extLst>
            </p:cNvPr>
            <p:cNvSpPr/>
            <p:nvPr/>
          </p:nvSpPr>
          <p:spPr>
            <a:xfrm>
              <a:off x="5325225" y="4479350"/>
              <a:ext cx="279750" cy="157450"/>
            </a:xfrm>
            <a:custGeom>
              <a:avLst/>
              <a:gdLst/>
              <a:ahLst/>
              <a:cxnLst/>
              <a:rect l="l" t="t" r="r" b="b"/>
              <a:pathLst>
                <a:path w="11190" h="6298" extrusionOk="0">
                  <a:moveTo>
                    <a:pt x="8344" y="623"/>
                  </a:moveTo>
                  <a:lnTo>
                    <a:pt x="10283" y="5675"/>
                  </a:lnTo>
                  <a:lnTo>
                    <a:pt x="2564" y="5675"/>
                  </a:lnTo>
                  <a:lnTo>
                    <a:pt x="867" y="623"/>
                  </a:lnTo>
                  <a:close/>
                  <a:moveTo>
                    <a:pt x="0" y="0"/>
                  </a:moveTo>
                  <a:lnTo>
                    <a:pt x="2117" y="6298"/>
                  </a:lnTo>
                  <a:lnTo>
                    <a:pt x="11190" y="6298"/>
                  </a:lnTo>
                  <a:lnTo>
                    <a:pt x="8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60;p64">
              <a:extLst>
                <a:ext uri="{FF2B5EF4-FFF2-40B4-BE49-F238E27FC236}">
                  <a16:creationId xmlns:a16="http://schemas.microsoft.com/office/drawing/2014/main" id="{9A39A5EA-B0D7-4198-82C7-4962CAFABE4E}"/>
                </a:ext>
              </a:extLst>
            </p:cNvPr>
            <p:cNvSpPr/>
            <p:nvPr/>
          </p:nvSpPr>
          <p:spPr>
            <a:xfrm>
              <a:off x="5483400" y="4341925"/>
              <a:ext cx="235450" cy="145225"/>
            </a:xfrm>
            <a:custGeom>
              <a:avLst/>
              <a:gdLst/>
              <a:ahLst/>
              <a:cxnLst/>
              <a:rect l="l" t="t" r="r" b="b"/>
              <a:pathLst>
                <a:path w="9418" h="5809" extrusionOk="0">
                  <a:moveTo>
                    <a:pt x="1" y="0"/>
                  </a:moveTo>
                  <a:lnTo>
                    <a:pt x="2231" y="5808"/>
                  </a:lnTo>
                  <a:lnTo>
                    <a:pt x="9417" y="5808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61;p64">
              <a:extLst>
                <a:ext uri="{FF2B5EF4-FFF2-40B4-BE49-F238E27FC236}">
                  <a16:creationId xmlns:a16="http://schemas.microsoft.com/office/drawing/2014/main" id="{46BE6E0F-9495-468D-847A-046C2A986FEF}"/>
                </a:ext>
              </a:extLst>
            </p:cNvPr>
            <p:cNvSpPr/>
            <p:nvPr/>
          </p:nvSpPr>
          <p:spPr>
            <a:xfrm>
              <a:off x="5472050" y="4334125"/>
              <a:ext cx="258550" cy="160800"/>
            </a:xfrm>
            <a:custGeom>
              <a:avLst/>
              <a:gdLst/>
              <a:ahLst/>
              <a:cxnLst/>
              <a:rect l="l" t="t" r="r" b="b"/>
              <a:pathLst>
                <a:path w="10342" h="6432" extrusionOk="0">
                  <a:moveTo>
                    <a:pt x="7190" y="624"/>
                  </a:moveTo>
                  <a:lnTo>
                    <a:pt x="9399" y="5809"/>
                  </a:lnTo>
                  <a:lnTo>
                    <a:pt x="2899" y="5809"/>
                  </a:lnTo>
                  <a:lnTo>
                    <a:pt x="909" y="624"/>
                  </a:lnTo>
                  <a:close/>
                  <a:moveTo>
                    <a:pt x="1" y="1"/>
                  </a:moveTo>
                  <a:lnTo>
                    <a:pt x="2471" y="6432"/>
                  </a:lnTo>
                  <a:lnTo>
                    <a:pt x="10342" y="6432"/>
                  </a:lnTo>
                  <a:lnTo>
                    <a:pt x="76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62;p64">
              <a:extLst>
                <a:ext uri="{FF2B5EF4-FFF2-40B4-BE49-F238E27FC236}">
                  <a16:creationId xmlns:a16="http://schemas.microsoft.com/office/drawing/2014/main" id="{CD4A8B77-BB64-45B0-ADF9-94E62FC66006}"/>
                </a:ext>
              </a:extLst>
            </p:cNvPr>
            <p:cNvSpPr/>
            <p:nvPr/>
          </p:nvSpPr>
          <p:spPr>
            <a:xfrm>
              <a:off x="5287250" y="4341925"/>
              <a:ext cx="251925" cy="145225"/>
            </a:xfrm>
            <a:custGeom>
              <a:avLst/>
              <a:gdLst/>
              <a:ahLst/>
              <a:cxnLst/>
              <a:rect l="l" t="t" r="r" b="b"/>
              <a:pathLst>
                <a:path w="10077" h="5809" extrusionOk="0">
                  <a:moveTo>
                    <a:pt x="1" y="0"/>
                  </a:moveTo>
                  <a:lnTo>
                    <a:pt x="1952" y="5808"/>
                  </a:lnTo>
                  <a:lnTo>
                    <a:pt x="10077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63;p64">
              <a:extLst>
                <a:ext uri="{FF2B5EF4-FFF2-40B4-BE49-F238E27FC236}">
                  <a16:creationId xmlns:a16="http://schemas.microsoft.com/office/drawing/2014/main" id="{8F933933-43CB-43E3-A9A5-B2D3377A9A03}"/>
                </a:ext>
              </a:extLst>
            </p:cNvPr>
            <p:cNvSpPr/>
            <p:nvPr/>
          </p:nvSpPr>
          <p:spPr>
            <a:xfrm>
              <a:off x="5276400" y="4334125"/>
              <a:ext cx="274100" cy="160800"/>
            </a:xfrm>
            <a:custGeom>
              <a:avLst/>
              <a:gdLst/>
              <a:ahLst/>
              <a:cxnLst/>
              <a:rect l="l" t="t" r="r" b="b"/>
              <a:pathLst>
                <a:path w="10964" h="6432" extrusionOk="0">
                  <a:moveTo>
                    <a:pt x="8067" y="624"/>
                  </a:moveTo>
                  <a:lnTo>
                    <a:pt x="10057" y="5809"/>
                  </a:lnTo>
                  <a:lnTo>
                    <a:pt x="2611" y="5809"/>
                  </a:lnTo>
                  <a:lnTo>
                    <a:pt x="868" y="624"/>
                  </a:lnTo>
                  <a:close/>
                  <a:moveTo>
                    <a:pt x="1" y="1"/>
                  </a:moveTo>
                  <a:lnTo>
                    <a:pt x="2162" y="6432"/>
                  </a:lnTo>
                  <a:lnTo>
                    <a:pt x="10964" y="6432"/>
                  </a:lnTo>
                  <a:lnTo>
                    <a:pt x="8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64;p64">
              <a:extLst>
                <a:ext uri="{FF2B5EF4-FFF2-40B4-BE49-F238E27FC236}">
                  <a16:creationId xmlns:a16="http://schemas.microsoft.com/office/drawing/2014/main" id="{FACBFD68-19B9-4047-B057-83967397BAA1}"/>
                </a:ext>
              </a:extLst>
            </p:cNvPr>
            <p:cNvSpPr/>
            <p:nvPr/>
          </p:nvSpPr>
          <p:spPr>
            <a:xfrm>
              <a:off x="4814525" y="4943250"/>
              <a:ext cx="266925" cy="174650"/>
            </a:xfrm>
            <a:custGeom>
              <a:avLst/>
              <a:gdLst/>
              <a:ahLst/>
              <a:cxnLst/>
              <a:rect l="l" t="t" r="r" b="b"/>
              <a:pathLst>
                <a:path w="10677" h="6986" extrusionOk="0">
                  <a:moveTo>
                    <a:pt x="0" y="0"/>
                  </a:moveTo>
                  <a:lnTo>
                    <a:pt x="1344" y="6986"/>
                  </a:lnTo>
                  <a:lnTo>
                    <a:pt x="10676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65;p64">
              <a:extLst>
                <a:ext uri="{FF2B5EF4-FFF2-40B4-BE49-F238E27FC236}">
                  <a16:creationId xmlns:a16="http://schemas.microsoft.com/office/drawing/2014/main" id="{068D2862-2A37-446D-97D0-4B5C0B0D0397}"/>
                </a:ext>
              </a:extLst>
            </p:cNvPr>
            <p:cNvSpPr/>
            <p:nvPr/>
          </p:nvSpPr>
          <p:spPr>
            <a:xfrm>
              <a:off x="4805100" y="4935450"/>
              <a:ext cx="286250" cy="190275"/>
            </a:xfrm>
            <a:custGeom>
              <a:avLst/>
              <a:gdLst/>
              <a:ahLst/>
              <a:cxnLst/>
              <a:rect l="l" t="t" r="r" b="b"/>
              <a:pathLst>
                <a:path w="11450" h="7611" extrusionOk="0">
                  <a:moveTo>
                    <a:pt x="9128" y="624"/>
                  </a:moveTo>
                  <a:lnTo>
                    <a:pt x="10658" y="6986"/>
                  </a:lnTo>
                  <a:lnTo>
                    <a:pt x="1979" y="6986"/>
                  </a:lnTo>
                  <a:lnTo>
                    <a:pt x="754" y="624"/>
                  </a:lnTo>
                  <a:close/>
                  <a:moveTo>
                    <a:pt x="1" y="1"/>
                  </a:moveTo>
                  <a:lnTo>
                    <a:pt x="1464" y="7610"/>
                  </a:lnTo>
                  <a:lnTo>
                    <a:pt x="11450" y="7610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66;p64">
              <a:extLst>
                <a:ext uri="{FF2B5EF4-FFF2-40B4-BE49-F238E27FC236}">
                  <a16:creationId xmlns:a16="http://schemas.microsoft.com/office/drawing/2014/main" id="{4997316D-4BBE-4471-8D68-3077673B54F1}"/>
                </a:ext>
              </a:extLst>
            </p:cNvPr>
            <p:cNvSpPr/>
            <p:nvPr/>
          </p:nvSpPr>
          <p:spPr>
            <a:xfrm>
              <a:off x="5489325" y="4943250"/>
              <a:ext cx="292000" cy="174650"/>
            </a:xfrm>
            <a:custGeom>
              <a:avLst/>
              <a:gdLst/>
              <a:ahLst/>
              <a:cxnLst/>
              <a:rect l="l" t="t" r="r" b="b"/>
              <a:pathLst>
                <a:path w="11680" h="6986" extrusionOk="0">
                  <a:moveTo>
                    <a:pt x="0" y="0"/>
                  </a:moveTo>
                  <a:lnTo>
                    <a:pt x="2347" y="6986"/>
                  </a:lnTo>
                  <a:lnTo>
                    <a:pt x="11680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67;p64">
              <a:extLst>
                <a:ext uri="{FF2B5EF4-FFF2-40B4-BE49-F238E27FC236}">
                  <a16:creationId xmlns:a16="http://schemas.microsoft.com/office/drawing/2014/main" id="{046B96D2-7C47-40FE-870D-DB1E606A79CE}"/>
                </a:ext>
              </a:extLst>
            </p:cNvPr>
            <p:cNvSpPr/>
            <p:nvPr/>
          </p:nvSpPr>
          <p:spPr>
            <a:xfrm>
              <a:off x="5478525" y="4935450"/>
              <a:ext cx="314125" cy="190275"/>
            </a:xfrm>
            <a:custGeom>
              <a:avLst/>
              <a:gdLst/>
              <a:ahLst/>
              <a:cxnLst/>
              <a:rect l="l" t="t" r="r" b="b"/>
              <a:pathLst>
                <a:path w="12565" h="7611" extrusionOk="0">
                  <a:moveTo>
                    <a:pt x="9216" y="624"/>
                  </a:moveTo>
                  <a:lnTo>
                    <a:pt x="11658" y="6986"/>
                  </a:lnTo>
                  <a:lnTo>
                    <a:pt x="3003" y="6986"/>
                  </a:lnTo>
                  <a:lnTo>
                    <a:pt x="866" y="624"/>
                  </a:lnTo>
                  <a:close/>
                  <a:moveTo>
                    <a:pt x="0" y="1"/>
                  </a:moveTo>
                  <a:lnTo>
                    <a:pt x="2556" y="7610"/>
                  </a:lnTo>
                  <a:lnTo>
                    <a:pt x="12565" y="7610"/>
                  </a:lnTo>
                  <a:lnTo>
                    <a:pt x="96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68;p64">
              <a:extLst>
                <a:ext uri="{FF2B5EF4-FFF2-40B4-BE49-F238E27FC236}">
                  <a16:creationId xmlns:a16="http://schemas.microsoft.com/office/drawing/2014/main" id="{05743BD8-E877-4C38-BC3C-AE9AE85F9E8B}"/>
                </a:ext>
              </a:extLst>
            </p:cNvPr>
            <p:cNvSpPr/>
            <p:nvPr/>
          </p:nvSpPr>
          <p:spPr>
            <a:xfrm>
              <a:off x="5091100" y="4341925"/>
              <a:ext cx="244975" cy="145225"/>
            </a:xfrm>
            <a:custGeom>
              <a:avLst/>
              <a:gdLst/>
              <a:ahLst/>
              <a:cxnLst/>
              <a:rect l="l" t="t" r="r" b="b"/>
              <a:pathLst>
                <a:path w="9799" h="5809" extrusionOk="0">
                  <a:moveTo>
                    <a:pt x="1" y="0"/>
                  </a:moveTo>
                  <a:lnTo>
                    <a:pt x="1675" y="5808"/>
                  </a:lnTo>
                  <a:lnTo>
                    <a:pt x="9798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69;p64">
              <a:extLst>
                <a:ext uri="{FF2B5EF4-FFF2-40B4-BE49-F238E27FC236}">
                  <a16:creationId xmlns:a16="http://schemas.microsoft.com/office/drawing/2014/main" id="{DCE889D7-4C4F-4EFE-A5AA-F709EDBD1463}"/>
                </a:ext>
              </a:extLst>
            </p:cNvPr>
            <p:cNvSpPr/>
            <p:nvPr/>
          </p:nvSpPr>
          <p:spPr>
            <a:xfrm>
              <a:off x="5080775" y="4334125"/>
              <a:ext cx="266150" cy="160800"/>
            </a:xfrm>
            <a:custGeom>
              <a:avLst/>
              <a:gdLst/>
              <a:ahLst/>
              <a:cxnLst/>
              <a:rect l="l" t="t" r="r" b="b"/>
              <a:pathLst>
                <a:path w="10646" h="6432" extrusionOk="0">
                  <a:moveTo>
                    <a:pt x="8036" y="624"/>
                  </a:moveTo>
                  <a:lnTo>
                    <a:pt x="9778" y="5809"/>
                  </a:lnTo>
                  <a:lnTo>
                    <a:pt x="2322" y="5809"/>
                  </a:lnTo>
                  <a:lnTo>
                    <a:pt x="828" y="624"/>
                  </a:lnTo>
                  <a:close/>
                  <a:moveTo>
                    <a:pt x="1" y="1"/>
                  </a:moveTo>
                  <a:lnTo>
                    <a:pt x="1853" y="6432"/>
                  </a:lnTo>
                  <a:lnTo>
                    <a:pt x="10645" y="6432"/>
                  </a:lnTo>
                  <a:lnTo>
                    <a:pt x="84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70;p64">
              <a:extLst>
                <a:ext uri="{FF2B5EF4-FFF2-40B4-BE49-F238E27FC236}">
                  <a16:creationId xmlns:a16="http://schemas.microsoft.com/office/drawing/2014/main" id="{31E1FE49-E296-4E31-9833-1D9C81CE4C5D}"/>
                </a:ext>
              </a:extLst>
            </p:cNvPr>
            <p:cNvSpPr/>
            <p:nvPr/>
          </p:nvSpPr>
          <p:spPr>
            <a:xfrm>
              <a:off x="5264400" y="4943250"/>
              <a:ext cx="283625" cy="174650"/>
            </a:xfrm>
            <a:custGeom>
              <a:avLst/>
              <a:gdLst/>
              <a:ahLst/>
              <a:cxnLst/>
              <a:rect l="l" t="t" r="r" b="b"/>
              <a:pathLst>
                <a:path w="11345" h="6986" extrusionOk="0">
                  <a:moveTo>
                    <a:pt x="0" y="0"/>
                  </a:moveTo>
                  <a:lnTo>
                    <a:pt x="2013" y="6986"/>
                  </a:lnTo>
                  <a:lnTo>
                    <a:pt x="11344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71;p64">
              <a:extLst>
                <a:ext uri="{FF2B5EF4-FFF2-40B4-BE49-F238E27FC236}">
                  <a16:creationId xmlns:a16="http://schemas.microsoft.com/office/drawing/2014/main" id="{275C9D10-869F-4F21-BE82-FE45D3DD758D}"/>
                </a:ext>
              </a:extLst>
            </p:cNvPr>
            <p:cNvSpPr/>
            <p:nvPr/>
          </p:nvSpPr>
          <p:spPr>
            <a:xfrm>
              <a:off x="5254050" y="4935450"/>
              <a:ext cx="304825" cy="190275"/>
            </a:xfrm>
            <a:custGeom>
              <a:avLst/>
              <a:gdLst/>
              <a:ahLst/>
              <a:cxnLst/>
              <a:rect l="l" t="t" r="r" b="b"/>
              <a:pathLst>
                <a:path w="12193" h="7611" extrusionOk="0">
                  <a:moveTo>
                    <a:pt x="9188" y="624"/>
                  </a:moveTo>
                  <a:lnTo>
                    <a:pt x="11326" y="6986"/>
                  </a:lnTo>
                  <a:lnTo>
                    <a:pt x="2661" y="6986"/>
                  </a:lnTo>
                  <a:lnTo>
                    <a:pt x="828" y="624"/>
                  </a:lnTo>
                  <a:close/>
                  <a:moveTo>
                    <a:pt x="0" y="1"/>
                  </a:moveTo>
                  <a:lnTo>
                    <a:pt x="2192" y="7610"/>
                  </a:lnTo>
                  <a:lnTo>
                    <a:pt x="12192" y="7610"/>
                  </a:lnTo>
                  <a:lnTo>
                    <a:pt x="9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72;p64">
              <a:extLst>
                <a:ext uri="{FF2B5EF4-FFF2-40B4-BE49-F238E27FC236}">
                  <a16:creationId xmlns:a16="http://schemas.microsoft.com/office/drawing/2014/main" id="{D60CBE98-12D4-43AD-B26C-2A31DE7037A6}"/>
                </a:ext>
              </a:extLst>
            </p:cNvPr>
            <p:cNvSpPr/>
            <p:nvPr/>
          </p:nvSpPr>
          <p:spPr>
            <a:xfrm>
              <a:off x="5039450" y="4943250"/>
              <a:ext cx="275275" cy="174650"/>
            </a:xfrm>
            <a:custGeom>
              <a:avLst/>
              <a:gdLst/>
              <a:ahLst/>
              <a:cxnLst/>
              <a:rect l="l" t="t" r="r" b="b"/>
              <a:pathLst>
                <a:path w="11011" h="6986" extrusionOk="0">
                  <a:moveTo>
                    <a:pt x="0" y="0"/>
                  </a:moveTo>
                  <a:lnTo>
                    <a:pt x="1679" y="6986"/>
                  </a:lnTo>
                  <a:lnTo>
                    <a:pt x="11011" y="6986"/>
                  </a:lnTo>
                  <a:lnTo>
                    <a:pt x="89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73;p64">
              <a:extLst>
                <a:ext uri="{FF2B5EF4-FFF2-40B4-BE49-F238E27FC236}">
                  <a16:creationId xmlns:a16="http://schemas.microsoft.com/office/drawing/2014/main" id="{290763FE-5F35-4112-AF89-FBECBE67404C}"/>
                </a:ext>
              </a:extLst>
            </p:cNvPr>
            <p:cNvSpPr/>
            <p:nvPr/>
          </p:nvSpPr>
          <p:spPr>
            <a:xfrm>
              <a:off x="5029550" y="4935450"/>
              <a:ext cx="295525" cy="190275"/>
            </a:xfrm>
            <a:custGeom>
              <a:avLst/>
              <a:gdLst/>
              <a:ahLst/>
              <a:cxnLst/>
              <a:rect l="l" t="t" r="r" b="b"/>
              <a:pathLst>
                <a:path w="11821" h="7611" extrusionOk="0">
                  <a:moveTo>
                    <a:pt x="9159" y="624"/>
                  </a:moveTo>
                  <a:lnTo>
                    <a:pt x="10992" y="6986"/>
                  </a:lnTo>
                  <a:lnTo>
                    <a:pt x="2321" y="6986"/>
                  </a:lnTo>
                  <a:lnTo>
                    <a:pt x="793" y="624"/>
                  </a:lnTo>
                  <a:close/>
                  <a:moveTo>
                    <a:pt x="1" y="1"/>
                  </a:moveTo>
                  <a:lnTo>
                    <a:pt x="1830" y="7610"/>
                  </a:lnTo>
                  <a:lnTo>
                    <a:pt x="11821" y="7610"/>
                  </a:lnTo>
                  <a:lnTo>
                    <a:pt x="9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74;p64">
              <a:extLst>
                <a:ext uri="{FF2B5EF4-FFF2-40B4-BE49-F238E27FC236}">
                  <a16:creationId xmlns:a16="http://schemas.microsoft.com/office/drawing/2014/main" id="{F72DA7FB-C965-4985-9A46-B695CC58A6AB}"/>
                </a:ext>
              </a:extLst>
            </p:cNvPr>
            <p:cNvSpPr/>
            <p:nvPr/>
          </p:nvSpPr>
          <p:spPr>
            <a:xfrm>
              <a:off x="5383725" y="4629000"/>
              <a:ext cx="268150" cy="151725"/>
            </a:xfrm>
            <a:custGeom>
              <a:avLst/>
              <a:gdLst/>
              <a:ahLst/>
              <a:cxnLst/>
              <a:rect l="l" t="t" r="r" b="b"/>
              <a:pathLst>
                <a:path w="10726" h="6069" extrusionOk="0">
                  <a:moveTo>
                    <a:pt x="1" y="0"/>
                  </a:moveTo>
                  <a:lnTo>
                    <a:pt x="2040" y="6068"/>
                  </a:lnTo>
                  <a:lnTo>
                    <a:pt x="10725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75;p64">
              <a:extLst>
                <a:ext uri="{FF2B5EF4-FFF2-40B4-BE49-F238E27FC236}">
                  <a16:creationId xmlns:a16="http://schemas.microsoft.com/office/drawing/2014/main" id="{6A586271-C860-452F-98F1-0D32F4B89D74}"/>
                </a:ext>
              </a:extLst>
            </p:cNvPr>
            <p:cNvSpPr/>
            <p:nvPr/>
          </p:nvSpPr>
          <p:spPr>
            <a:xfrm>
              <a:off x="5372900" y="4621200"/>
              <a:ext cx="290300" cy="167300"/>
            </a:xfrm>
            <a:custGeom>
              <a:avLst/>
              <a:gdLst/>
              <a:ahLst/>
              <a:cxnLst/>
              <a:rect l="l" t="t" r="r" b="b"/>
              <a:pathLst>
                <a:path w="11612" h="6692" extrusionOk="0">
                  <a:moveTo>
                    <a:pt x="8616" y="624"/>
                  </a:moveTo>
                  <a:lnTo>
                    <a:pt x="10705" y="6068"/>
                  </a:lnTo>
                  <a:lnTo>
                    <a:pt x="2697" y="6068"/>
                  </a:lnTo>
                  <a:lnTo>
                    <a:pt x="867" y="624"/>
                  </a:lnTo>
                  <a:close/>
                  <a:moveTo>
                    <a:pt x="1" y="1"/>
                  </a:moveTo>
                  <a:lnTo>
                    <a:pt x="2248" y="6692"/>
                  </a:lnTo>
                  <a:lnTo>
                    <a:pt x="11612" y="6692"/>
                  </a:lnTo>
                  <a:lnTo>
                    <a:pt x="90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76;p64">
              <a:extLst>
                <a:ext uri="{FF2B5EF4-FFF2-40B4-BE49-F238E27FC236}">
                  <a16:creationId xmlns:a16="http://schemas.microsoft.com/office/drawing/2014/main" id="{DA1ECA02-2606-4060-8409-863241C101CB}"/>
                </a:ext>
              </a:extLst>
            </p:cNvPr>
            <p:cNvSpPr/>
            <p:nvPr/>
          </p:nvSpPr>
          <p:spPr>
            <a:xfrm>
              <a:off x="3305050" y="4341925"/>
              <a:ext cx="216925" cy="145225"/>
            </a:xfrm>
            <a:custGeom>
              <a:avLst/>
              <a:gdLst/>
              <a:ahLst/>
              <a:cxnLst/>
              <a:rect l="l" t="t" r="r" b="b"/>
              <a:pathLst>
                <a:path w="8677" h="5809" extrusionOk="0">
                  <a:moveTo>
                    <a:pt x="830" y="0"/>
                  </a:moveTo>
                  <a:lnTo>
                    <a:pt x="1" y="5808"/>
                  </a:lnTo>
                  <a:lnTo>
                    <a:pt x="8125" y="5808"/>
                  </a:lnTo>
                  <a:lnTo>
                    <a:pt x="867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77;p64">
              <a:extLst>
                <a:ext uri="{FF2B5EF4-FFF2-40B4-BE49-F238E27FC236}">
                  <a16:creationId xmlns:a16="http://schemas.microsoft.com/office/drawing/2014/main" id="{E564DC69-8635-46F1-A825-5F7DDD617135}"/>
                </a:ext>
              </a:extLst>
            </p:cNvPr>
            <p:cNvSpPr/>
            <p:nvPr/>
          </p:nvSpPr>
          <p:spPr>
            <a:xfrm>
              <a:off x="3296075" y="4334125"/>
              <a:ext cx="234475" cy="160800"/>
            </a:xfrm>
            <a:custGeom>
              <a:avLst/>
              <a:gdLst/>
              <a:ahLst/>
              <a:cxnLst/>
              <a:rect l="l" t="t" r="r" b="b"/>
              <a:pathLst>
                <a:path w="9379" h="6432" extrusionOk="0">
                  <a:moveTo>
                    <a:pt x="8693" y="624"/>
                  </a:moveTo>
                  <a:lnTo>
                    <a:pt x="8200" y="5809"/>
                  </a:lnTo>
                  <a:lnTo>
                    <a:pt x="720" y="5809"/>
                  </a:lnTo>
                  <a:lnTo>
                    <a:pt x="1460" y="624"/>
                  </a:lnTo>
                  <a:close/>
                  <a:moveTo>
                    <a:pt x="919" y="1"/>
                  </a:moveTo>
                  <a:lnTo>
                    <a:pt x="1" y="6432"/>
                  </a:lnTo>
                  <a:lnTo>
                    <a:pt x="8768" y="6432"/>
                  </a:lnTo>
                  <a:lnTo>
                    <a:pt x="93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78;p64">
              <a:extLst>
                <a:ext uri="{FF2B5EF4-FFF2-40B4-BE49-F238E27FC236}">
                  <a16:creationId xmlns:a16="http://schemas.microsoft.com/office/drawing/2014/main" id="{4A5C7AC9-51D8-4FC3-99D8-2487AF4D894A}"/>
                </a:ext>
              </a:extLst>
            </p:cNvPr>
            <p:cNvSpPr/>
            <p:nvPr/>
          </p:nvSpPr>
          <p:spPr>
            <a:xfrm>
              <a:off x="4894950" y="4341925"/>
              <a:ext cx="238050" cy="145225"/>
            </a:xfrm>
            <a:custGeom>
              <a:avLst/>
              <a:gdLst/>
              <a:ahLst/>
              <a:cxnLst/>
              <a:rect l="l" t="t" r="r" b="b"/>
              <a:pathLst>
                <a:path w="9522" h="5809" extrusionOk="0">
                  <a:moveTo>
                    <a:pt x="1" y="0"/>
                  </a:moveTo>
                  <a:lnTo>
                    <a:pt x="1397" y="5808"/>
                  </a:lnTo>
                  <a:lnTo>
                    <a:pt x="9521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79;p64">
              <a:extLst>
                <a:ext uri="{FF2B5EF4-FFF2-40B4-BE49-F238E27FC236}">
                  <a16:creationId xmlns:a16="http://schemas.microsoft.com/office/drawing/2014/main" id="{E6DAAFE3-C657-4335-94F6-B6179831EDE3}"/>
                </a:ext>
              </a:extLst>
            </p:cNvPr>
            <p:cNvSpPr/>
            <p:nvPr/>
          </p:nvSpPr>
          <p:spPr>
            <a:xfrm>
              <a:off x="4885075" y="4334125"/>
              <a:ext cx="258250" cy="160800"/>
            </a:xfrm>
            <a:custGeom>
              <a:avLst/>
              <a:gdLst/>
              <a:ahLst/>
              <a:cxnLst/>
              <a:rect l="l" t="t" r="r" b="b"/>
              <a:pathLst>
                <a:path w="10330" h="6432" extrusionOk="0">
                  <a:moveTo>
                    <a:pt x="8008" y="624"/>
                  </a:moveTo>
                  <a:lnTo>
                    <a:pt x="9502" y="5809"/>
                  </a:lnTo>
                  <a:lnTo>
                    <a:pt x="2038" y="5809"/>
                  </a:lnTo>
                  <a:lnTo>
                    <a:pt x="791" y="624"/>
                  </a:lnTo>
                  <a:close/>
                  <a:moveTo>
                    <a:pt x="0" y="1"/>
                  </a:moveTo>
                  <a:lnTo>
                    <a:pt x="1545" y="6432"/>
                  </a:lnTo>
                  <a:lnTo>
                    <a:pt x="10329" y="6432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80;p64">
              <a:extLst>
                <a:ext uri="{FF2B5EF4-FFF2-40B4-BE49-F238E27FC236}">
                  <a16:creationId xmlns:a16="http://schemas.microsoft.com/office/drawing/2014/main" id="{A2F55F54-5669-4C4E-8605-0E0353082852}"/>
                </a:ext>
              </a:extLst>
            </p:cNvPr>
            <p:cNvSpPr/>
            <p:nvPr/>
          </p:nvSpPr>
          <p:spPr>
            <a:xfrm>
              <a:off x="3101975" y="4341925"/>
              <a:ext cx="223850" cy="145225"/>
            </a:xfrm>
            <a:custGeom>
              <a:avLst/>
              <a:gdLst/>
              <a:ahLst/>
              <a:cxnLst/>
              <a:rect l="l" t="t" r="r" b="b"/>
              <a:pathLst>
                <a:path w="8954" h="5809" extrusionOk="0">
                  <a:moveTo>
                    <a:pt x="1107" y="0"/>
                  </a:moveTo>
                  <a:lnTo>
                    <a:pt x="0" y="5808"/>
                  </a:lnTo>
                  <a:lnTo>
                    <a:pt x="8124" y="5808"/>
                  </a:lnTo>
                  <a:lnTo>
                    <a:pt x="895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81;p64">
              <a:extLst>
                <a:ext uri="{FF2B5EF4-FFF2-40B4-BE49-F238E27FC236}">
                  <a16:creationId xmlns:a16="http://schemas.microsoft.com/office/drawing/2014/main" id="{D00F0B52-63E2-4734-947C-1E09BE079FF3}"/>
                </a:ext>
              </a:extLst>
            </p:cNvPr>
            <p:cNvSpPr/>
            <p:nvPr/>
          </p:nvSpPr>
          <p:spPr>
            <a:xfrm>
              <a:off x="3092550" y="4334125"/>
              <a:ext cx="242250" cy="160800"/>
            </a:xfrm>
            <a:custGeom>
              <a:avLst/>
              <a:gdLst/>
              <a:ahLst/>
              <a:cxnLst/>
              <a:rect l="l" t="t" r="r" b="b"/>
              <a:pathLst>
                <a:path w="9690" h="6432" extrusionOk="0">
                  <a:moveTo>
                    <a:pt x="8970" y="624"/>
                  </a:moveTo>
                  <a:lnTo>
                    <a:pt x="8231" y="5809"/>
                  </a:lnTo>
                  <a:lnTo>
                    <a:pt x="754" y="5809"/>
                  </a:lnTo>
                  <a:lnTo>
                    <a:pt x="1743" y="624"/>
                  </a:lnTo>
                  <a:close/>
                  <a:moveTo>
                    <a:pt x="1227" y="1"/>
                  </a:moveTo>
                  <a:lnTo>
                    <a:pt x="1" y="6432"/>
                  </a:lnTo>
                  <a:lnTo>
                    <a:pt x="8771" y="6432"/>
                  </a:lnTo>
                  <a:lnTo>
                    <a:pt x="9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82;p64">
              <a:extLst>
                <a:ext uri="{FF2B5EF4-FFF2-40B4-BE49-F238E27FC236}">
                  <a16:creationId xmlns:a16="http://schemas.microsoft.com/office/drawing/2014/main" id="{C13CE733-51AA-4E99-909A-DA40CC8FD9F6}"/>
                </a:ext>
              </a:extLst>
            </p:cNvPr>
            <p:cNvSpPr/>
            <p:nvPr/>
          </p:nvSpPr>
          <p:spPr>
            <a:xfrm>
              <a:off x="3711275" y="4341925"/>
              <a:ext cx="203100" cy="145225"/>
            </a:xfrm>
            <a:custGeom>
              <a:avLst/>
              <a:gdLst/>
              <a:ahLst/>
              <a:cxnLst/>
              <a:rect l="l" t="t" r="r" b="b"/>
              <a:pathLst>
                <a:path w="8124" h="5809" extrusionOk="0">
                  <a:moveTo>
                    <a:pt x="273" y="0"/>
                  </a:moveTo>
                  <a:lnTo>
                    <a:pt x="1" y="5808"/>
                  </a:lnTo>
                  <a:lnTo>
                    <a:pt x="8124" y="5808"/>
                  </a:lnTo>
                  <a:lnTo>
                    <a:pt x="811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83;p64">
              <a:extLst>
                <a:ext uri="{FF2B5EF4-FFF2-40B4-BE49-F238E27FC236}">
                  <a16:creationId xmlns:a16="http://schemas.microsoft.com/office/drawing/2014/main" id="{2640C21A-4256-46E0-9DFB-CBED4228CEA9}"/>
                </a:ext>
              </a:extLst>
            </p:cNvPr>
            <p:cNvSpPr/>
            <p:nvPr/>
          </p:nvSpPr>
          <p:spPr>
            <a:xfrm>
              <a:off x="3703100" y="4334125"/>
              <a:ext cx="219075" cy="160800"/>
            </a:xfrm>
            <a:custGeom>
              <a:avLst/>
              <a:gdLst/>
              <a:ahLst/>
              <a:cxnLst/>
              <a:rect l="l" t="t" r="r" b="b"/>
              <a:pathLst>
                <a:path w="8763" h="6432" extrusionOk="0">
                  <a:moveTo>
                    <a:pt x="8134" y="624"/>
                  </a:moveTo>
                  <a:lnTo>
                    <a:pt x="8139" y="5809"/>
                  </a:lnTo>
                  <a:lnTo>
                    <a:pt x="653" y="5809"/>
                  </a:lnTo>
                  <a:lnTo>
                    <a:pt x="897" y="624"/>
                  </a:lnTo>
                  <a:close/>
                  <a:moveTo>
                    <a:pt x="302" y="1"/>
                  </a:moveTo>
                  <a:lnTo>
                    <a:pt x="1" y="6432"/>
                  </a:lnTo>
                  <a:lnTo>
                    <a:pt x="8762" y="6432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84;p64">
              <a:extLst>
                <a:ext uri="{FF2B5EF4-FFF2-40B4-BE49-F238E27FC236}">
                  <a16:creationId xmlns:a16="http://schemas.microsoft.com/office/drawing/2014/main" id="{D5305328-D3CB-47B5-A89D-52218DF4F3CC}"/>
                </a:ext>
              </a:extLst>
            </p:cNvPr>
            <p:cNvSpPr/>
            <p:nvPr/>
          </p:nvSpPr>
          <p:spPr>
            <a:xfrm>
              <a:off x="2898875" y="4341925"/>
              <a:ext cx="230800" cy="145225"/>
            </a:xfrm>
            <a:custGeom>
              <a:avLst/>
              <a:gdLst/>
              <a:ahLst/>
              <a:cxnLst/>
              <a:rect l="l" t="t" r="r" b="b"/>
              <a:pathLst>
                <a:path w="9232" h="5809" extrusionOk="0">
                  <a:moveTo>
                    <a:pt x="1385" y="0"/>
                  </a:moveTo>
                  <a:lnTo>
                    <a:pt x="0" y="5808"/>
                  </a:lnTo>
                  <a:lnTo>
                    <a:pt x="8124" y="5808"/>
                  </a:lnTo>
                  <a:lnTo>
                    <a:pt x="923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85;p64">
              <a:extLst>
                <a:ext uri="{FF2B5EF4-FFF2-40B4-BE49-F238E27FC236}">
                  <a16:creationId xmlns:a16="http://schemas.microsoft.com/office/drawing/2014/main" id="{972C7429-5889-4D68-BAB2-977E0B5838FF}"/>
                </a:ext>
              </a:extLst>
            </p:cNvPr>
            <p:cNvSpPr/>
            <p:nvPr/>
          </p:nvSpPr>
          <p:spPr>
            <a:xfrm>
              <a:off x="2889000" y="4334125"/>
              <a:ext cx="250075" cy="160800"/>
            </a:xfrm>
            <a:custGeom>
              <a:avLst/>
              <a:gdLst/>
              <a:ahLst/>
              <a:cxnLst/>
              <a:rect l="l" t="t" r="r" b="b"/>
              <a:pathLst>
                <a:path w="10003" h="6432" extrusionOk="0">
                  <a:moveTo>
                    <a:pt x="9250" y="624"/>
                  </a:moveTo>
                  <a:lnTo>
                    <a:pt x="8261" y="5809"/>
                  </a:lnTo>
                  <a:lnTo>
                    <a:pt x="789" y="5809"/>
                  </a:lnTo>
                  <a:lnTo>
                    <a:pt x="2026" y="624"/>
                  </a:lnTo>
                  <a:close/>
                  <a:moveTo>
                    <a:pt x="1534" y="1"/>
                  </a:moveTo>
                  <a:lnTo>
                    <a:pt x="1" y="6432"/>
                  </a:lnTo>
                  <a:lnTo>
                    <a:pt x="8777" y="6432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86;p64">
              <a:extLst>
                <a:ext uri="{FF2B5EF4-FFF2-40B4-BE49-F238E27FC236}">
                  <a16:creationId xmlns:a16="http://schemas.microsoft.com/office/drawing/2014/main" id="{8D706927-847E-41AD-BAAB-86CE604AEFCA}"/>
                </a:ext>
              </a:extLst>
            </p:cNvPr>
            <p:cNvSpPr/>
            <p:nvPr/>
          </p:nvSpPr>
          <p:spPr>
            <a:xfrm>
              <a:off x="2695775" y="4341925"/>
              <a:ext cx="237750" cy="145225"/>
            </a:xfrm>
            <a:custGeom>
              <a:avLst/>
              <a:gdLst/>
              <a:ahLst/>
              <a:cxnLst/>
              <a:rect l="l" t="t" r="r" b="b"/>
              <a:pathLst>
                <a:path w="9510" h="5809" extrusionOk="0">
                  <a:moveTo>
                    <a:pt x="1663" y="0"/>
                  </a:moveTo>
                  <a:lnTo>
                    <a:pt x="1" y="5808"/>
                  </a:lnTo>
                  <a:lnTo>
                    <a:pt x="8124" y="5808"/>
                  </a:lnTo>
                  <a:lnTo>
                    <a:pt x="950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87;p64">
              <a:extLst>
                <a:ext uri="{FF2B5EF4-FFF2-40B4-BE49-F238E27FC236}">
                  <a16:creationId xmlns:a16="http://schemas.microsoft.com/office/drawing/2014/main" id="{A09A1A2C-0BE3-42BC-BD28-53C95BD3F972}"/>
                </a:ext>
              </a:extLst>
            </p:cNvPr>
            <p:cNvSpPr/>
            <p:nvPr/>
          </p:nvSpPr>
          <p:spPr>
            <a:xfrm>
              <a:off x="2685450" y="4334125"/>
              <a:ext cx="257950" cy="160800"/>
            </a:xfrm>
            <a:custGeom>
              <a:avLst/>
              <a:gdLst/>
              <a:ahLst/>
              <a:cxnLst/>
              <a:rect l="l" t="t" r="r" b="b"/>
              <a:pathLst>
                <a:path w="10318" h="6432" extrusionOk="0">
                  <a:moveTo>
                    <a:pt x="9528" y="624"/>
                  </a:moveTo>
                  <a:lnTo>
                    <a:pt x="8291" y="5809"/>
                  </a:lnTo>
                  <a:lnTo>
                    <a:pt x="827" y="5809"/>
                  </a:lnTo>
                  <a:lnTo>
                    <a:pt x="2311" y="624"/>
                  </a:lnTo>
                  <a:close/>
                  <a:moveTo>
                    <a:pt x="1842" y="1"/>
                  </a:moveTo>
                  <a:lnTo>
                    <a:pt x="1" y="6432"/>
                  </a:lnTo>
                  <a:lnTo>
                    <a:pt x="8783" y="6432"/>
                  </a:lnTo>
                  <a:lnTo>
                    <a:pt x="10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88;p64">
              <a:extLst>
                <a:ext uri="{FF2B5EF4-FFF2-40B4-BE49-F238E27FC236}">
                  <a16:creationId xmlns:a16="http://schemas.microsoft.com/office/drawing/2014/main" id="{5BDFA6C8-5E98-4637-9CB9-DB2E5894D347}"/>
                </a:ext>
              </a:extLst>
            </p:cNvPr>
            <p:cNvSpPr/>
            <p:nvPr/>
          </p:nvSpPr>
          <p:spPr>
            <a:xfrm>
              <a:off x="3508175" y="4341925"/>
              <a:ext cx="209950" cy="145225"/>
            </a:xfrm>
            <a:custGeom>
              <a:avLst/>
              <a:gdLst/>
              <a:ahLst/>
              <a:cxnLst/>
              <a:rect l="l" t="t" r="r" b="b"/>
              <a:pathLst>
                <a:path w="8398" h="5809" extrusionOk="0">
                  <a:moveTo>
                    <a:pt x="551" y="0"/>
                  </a:moveTo>
                  <a:lnTo>
                    <a:pt x="0" y="5808"/>
                  </a:lnTo>
                  <a:lnTo>
                    <a:pt x="8125" y="580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89;p64">
              <a:extLst>
                <a:ext uri="{FF2B5EF4-FFF2-40B4-BE49-F238E27FC236}">
                  <a16:creationId xmlns:a16="http://schemas.microsoft.com/office/drawing/2014/main" id="{C36E1D82-F2A2-4EAB-BFEF-9B357812F469}"/>
                </a:ext>
              </a:extLst>
            </p:cNvPr>
            <p:cNvSpPr/>
            <p:nvPr/>
          </p:nvSpPr>
          <p:spPr>
            <a:xfrm>
              <a:off x="3499600" y="4334125"/>
              <a:ext cx="226675" cy="160800"/>
            </a:xfrm>
            <a:custGeom>
              <a:avLst/>
              <a:gdLst/>
              <a:ahLst/>
              <a:cxnLst/>
              <a:rect l="l" t="t" r="r" b="b"/>
              <a:pathLst>
                <a:path w="9067" h="6432" extrusionOk="0">
                  <a:moveTo>
                    <a:pt x="8413" y="624"/>
                  </a:moveTo>
                  <a:lnTo>
                    <a:pt x="8169" y="5809"/>
                  </a:lnTo>
                  <a:lnTo>
                    <a:pt x="686" y="5809"/>
                  </a:lnTo>
                  <a:lnTo>
                    <a:pt x="1177" y="624"/>
                  </a:lnTo>
                  <a:close/>
                  <a:moveTo>
                    <a:pt x="610" y="1"/>
                  </a:moveTo>
                  <a:lnTo>
                    <a:pt x="1" y="6432"/>
                  </a:lnTo>
                  <a:lnTo>
                    <a:pt x="8765" y="6432"/>
                  </a:lnTo>
                  <a:lnTo>
                    <a:pt x="9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90;p64">
              <a:extLst>
                <a:ext uri="{FF2B5EF4-FFF2-40B4-BE49-F238E27FC236}">
                  <a16:creationId xmlns:a16="http://schemas.microsoft.com/office/drawing/2014/main" id="{4570B174-1D11-4A0C-9531-11BD270870EE}"/>
                </a:ext>
              </a:extLst>
            </p:cNvPr>
            <p:cNvSpPr/>
            <p:nvPr/>
          </p:nvSpPr>
          <p:spPr>
            <a:xfrm>
              <a:off x="4698800" y="4341925"/>
              <a:ext cx="231075" cy="145225"/>
            </a:xfrm>
            <a:custGeom>
              <a:avLst/>
              <a:gdLst/>
              <a:ahLst/>
              <a:cxnLst/>
              <a:rect l="l" t="t" r="r" b="b"/>
              <a:pathLst>
                <a:path w="9243" h="5809" extrusionOk="0">
                  <a:moveTo>
                    <a:pt x="1" y="0"/>
                  </a:moveTo>
                  <a:lnTo>
                    <a:pt x="1118" y="5808"/>
                  </a:lnTo>
                  <a:lnTo>
                    <a:pt x="9243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91;p64">
              <a:extLst>
                <a:ext uri="{FF2B5EF4-FFF2-40B4-BE49-F238E27FC236}">
                  <a16:creationId xmlns:a16="http://schemas.microsoft.com/office/drawing/2014/main" id="{F1A2AFED-64F4-4528-96BB-7630406C6E37}"/>
                </a:ext>
              </a:extLst>
            </p:cNvPr>
            <p:cNvSpPr/>
            <p:nvPr/>
          </p:nvSpPr>
          <p:spPr>
            <a:xfrm>
              <a:off x="4689350" y="4334125"/>
              <a:ext cx="250425" cy="160800"/>
            </a:xfrm>
            <a:custGeom>
              <a:avLst/>
              <a:gdLst/>
              <a:ahLst/>
              <a:cxnLst/>
              <a:rect l="l" t="t" r="r" b="b"/>
              <a:pathLst>
                <a:path w="10017" h="6432" extrusionOk="0">
                  <a:moveTo>
                    <a:pt x="7978" y="624"/>
                  </a:moveTo>
                  <a:lnTo>
                    <a:pt x="9225" y="5809"/>
                  </a:lnTo>
                  <a:lnTo>
                    <a:pt x="1755" y="5809"/>
                  </a:lnTo>
                  <a:lnTo>
                    <a:pt x="756" y="624"/>
                  </a:lnTo>
                  <a:close/>
                  <a:moveTo>
                    <a:pt x="1" y="1"/>
                  </a:moveTo>
                  <a:lnTo>
                    <a:pt x="1239" y="6432"/>
                  </a:lnTo>
                  <a:lnTo>
                    <a:pt x="10016" y="6432"/>
                  </a:lnTo>
                  <a:lnTo>
                    <a:pt x="8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92;p64">
              <a:extLst>
                <a:ext uri="{FF2B5EF4-FFF2-40B4-BE49-F238E27FC236}">
                  <a16:creationId xmlns:a16="http://schemas.microsoft.com/office/drawing/2014/main" id="{9A2A2913-1A02-4D3B-AE98-F82960420097}"/>
                </a:ext>
              </a:extLst>
            </p:cNvPr>
            <p:cNvSpPr/>
            <p:nvPr/>
          </p:nvSpPr>
          <p:spPr>
            <a:xfrm>
              <a:off x="4502675" y="4341925"/>
              <a:ext cx="224100" cy="145225"/>
            </a:xfrm>
            <a:custGeom>
              <a:avLst/>
              <a:gdLst/>
              <a:ahLst/>
              <a:cxnLst/>
              <a:rect l="l" t="t" r="r" b="b"/>
              <a:pathLst>
                <a:path w="8964" h="5809" extrusionOk="0">
                  <a:moveTo>
                    <a:pt x="1" y="0"/>
                  </a:moveTo>
                  <a:lnTo>
                    <a:pt x="840" y="5808"/>
                  </a:lnTo>
                  <a:lnTo>
                    <a:pt x="8963" y="5808"/>
                  </a:lnTo>
                  <a:lnTo>
                    <a:pt x="784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93;p64">
              <a:extLst>
                <a:ext uri="{FF2B5EF4-FFF2-40B4-BE49-F238E27FC236}">
                  <a16:creationId xmlns:a16="http://schemas.microsoft.com/office/drawing/2014/main" id="{9A434652-CE3A-4C8C-B90B-3AD8851C9FE4}"/>
                </a:ext>
              </a:extLst>
            </p:cNvPr>
            <p:cNvSpPr/>
            <p:nvPr/>
          </p:nvSpPr>
          <p:spPr>
            <a:xfrm>
              <a:off x="4493675" y="4334125"/>
              <a:ext cx="242525" cy="160800"/>
            </a:xfrm>
            <a:custGeom>
              <a:avLst/>
              <a:gdLst/>
              <a:ahLst/>
              <a:cxnLst/>
              <a:rect l="l" t="t" r="r" b="b"/>
              <a:pathLst>
                <a:path w="9701" h="6432" extrusionOk="0">
                  <a:moveTo>
                    <a:pt x="7948" y="624"/>
                  </a:moveTo>
                  <a:lnTo>
                    <a:pt x="8947" y="5809"/>
                  </a:lnTo>
                  <a:lnTo>
                    <a:pt x="1469" y="5809"/>
                  </a:lnTo>
                  <a:lnTo>
                    <a:pt x="720" y="624"/>
                  </a:lnTo>
                  <a:close/>
                  <a:moveTo>
                    <a:pt x="1" y="1"/>
                  </a:moveTo>
                  <a:lnTo>
                    <a:pt x="930" y="6432"/>
                  </a:lnTo>
                  <a:lnTo>
                    <a:pt x="9701" y="6432"/>
                  </a:lnTo>
                  <a:lnTo>
                    <a:pt x="84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94;p64">
              <a:extLst>
                <a:ext uri="{FF2B5EF4-FFF2-40B4-BE49-F238E27FC236}">
                  <a16:creationId xmlns:a16="http://schemas.microsoft.com/office/drawing/2014/main" id="{BE355596-C1BE-49FA-86D7-1C0E5CE93F42}"/>
                </a:ext>
              </a:extLst>
            </p:cNvPr>
            <p:cNvSpPr/>
            <p:nvPr/>
          </p:nvSpPr>
          <p:spPr>
            <a:xfrm>
              <a:off x="4110375" y="4341925"/>
              <a:ext cx="210200" cy="145225"/>
            </a:xfrm>
            <a:custGeom>
              <a:avLst/>
              <a:gdLst/>
              <a:ahLst/>
              <a:cxnLst/>
              <a:rect l="l" t="t" r="r" b="b"/>
              <a:pathLst>
                <a:path w="8408" h="5809" extrusionOk="0">
                  <a:moveTo>
                    <a:pt x="0" y="0"/>
                  </a:moveTo>
                  <a:lnTo>
                    <a:pt x="284" y="5808"/>
                  </a:lnTo>
                  <a:lnTo>
                    <a:pt x="8408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95;p64">
              <a:extLst>
                <a:ext uri="{FF2B5EF4-FFF2-40B4-BE49-F238E27FC236}">
                  <a16:creationId xmlns:a16="http://schemas.microsoft.com/office/drawing/2014/main" id="{9568DDE4-7B38-4A9C-A08B-504B5454A087}"/>
                </a:ext>
              </a:extLst>
            </p:cNvPr>
            <p:cNvSpPr/>
            <p:nvPr/>
          </p:nvSpPr>
          <p:spPr>
            <a:xfrm>
              <a:off x="4102200" y="4334125"/>
              <a:ext cx="226975" cy="160800"/>
            </a:xfrm>
            <a:custGeom>
              <a:avLst/>
              <a:gdLst/>
              <a:ahLst/>
              <a:cxnLst/>
              <a:rect l="l" t="t" r="r" b="b"/>
              <a:pathLst>
                <a:path w="9079" h="6432" extrusionOk="0">
                  <a:moveTo>
                    <a:pt x="7890" y="624"/>
                  </a:moveTo>
                  <a:lnTo>
                    <a:pt x="8391" y="5809"/>
                  </a:lnTo>
                  <a:lnTo>
                    <a:pt x="908" y="5809"/>
                  </a:lnTo>
                  <a:lnTo>
                    <a:pt x="655" y="624"/>
                  </a:lnTo>
                  <a:close/>
                  <a:moveTo>
                    <a:pt x="1" y="1"/>
                  </a:moveTo>
                  <a:lnTo>
                    <a:pt x="314" y="6432"/>
                  </a:lnTo>
                  <a:lnTo>
                    <a:pt x="9078" y="6432"/>
                  </a:lnTo>
                  <a:lnTo>
                    <a:pt x="8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96;p64">
              <a:extLst>
                <a:ext uri="{FF2B5EF4-FFF2-40B4-BE49-F238E27FC236}">
                  <a16:creationId xmlns:a16="http://schemas.microsoft.com/office/drawing/2014/main" id="{C670B772-D3C2-4C25-8455-C993A6E2E36E}"/>
                </a:ext>
              </a:extLst>
            </p:cNvPr>
            <p:cNvSpPr/>
            <p:nvPr/>
          </p:nvSpPr>
          <p:spPr>
            <a:xfrm>
              <a:off x="2515175" y="4943250"/>
              <a:ext cx="2332975" cy="174675"/>
            </a:xfrm>
            <a:custGeom>
              <a:avLst/>
              <a:gdLst/>
              <a:ahLst/>
              <a:cxnLst/>
              <a:rect l="l" t="t" r="r" b="b"/>
              <a:pathLst>
                <a:path w="93319" h="6987" extrusionOk="0">
                  <a:moveTo>
                    <a:pt x="2001" y="0"/>
                  </a:moveTo>
                  <a:lnTo>
                    <a:pt x="0" y="6987"/>
                  </a:lnTo>
                  <a:lnTo>
                    <a:pt x="93318" y="6987"/>
                  </a:lnTo>
                  <a:lnTo>
                    <a:pt x="9197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97;p64">
              <a:extLst>
                <a:ext uri="{FF2B5EF4-FFF2-40B4-BE49-F238E27FC236}">
                  <a16:creationId xmlns:a16="http://schemas.microsoft.com/office/drawing/2014/main" id="{2BA14E68-1B83-46D3-BF4B-C534EC790F2A}"/>
                </a:ext>
              </a:extLst>
            </p:cNvPr>
            <p:cNvSpPr/>
            <p:nvPr/>
          </p:nvSpPr>
          <p:spPr>
            <a:xfrm>
              <a:off x="2504850" y="4935450"/>
              <a:ext cx="2352750" cy="190275"/>
            </a:xfrm>
            <a:custGeom>
              <a:avLst/>
              <a:gdLst/>
              <a:ahLst/>
              <a:cxnLst/>
              <a:rect l="l" t="t" r="r" b="b"/>
              <a:pathLst>
                <a:path w="94110" h="7611" extrusionOk="0">
                  <a:moveTo>
                    <a:pt x="92130" y="624"/>
                  </a:moveTo>
                  <a:lnTo>
                    <a:pt x="93354" y="6986"/>
                  </a:lnTo>
                  <a:lnTo>
                    <a:pt x="827" y="6986"/>
                  </a:lnTo>
                  <a:lnTo>
                    <a:pt x="2649" y="624"/>
                  </a:lnTo>
                  <a:close/>
                  <a:moveTo>
                    <a:pt x="2178" y="1"/>
                  </a:moveTo>
                  <a:lnTo>
                    <a:pt x="0" y="7610"/>
                  </a:lnTo>
                  <a:lnTo>
                    <a:pt x="94109" y="7610"/>
                  </a:lnTo>
                  <a:lnTo>
                    <a:pt x="926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98;p64">
              <a:extLst>
                <a:ext uri="{FF2B5EF4-FFF2-40B4-BE49-F238E27FC236}">
                  <a16:creationId xmlns:a16="http://schemas.microsoft.com/office/drawing/2014/main" id="{C319C2F1-DE1F-40C6-B6AA-5D92A563499F}"/>
                </a:ext>
              </a:extLst>
            </p:cNvPr>
            <p:cNvSpPr/>
            <p:nvPr/>
          </p:nvSpPr>
          <p:spPr>
            <a:xfrm>
              <a:off x="4306525" y="4341925"/>
              <a:ext cx="217150" cy="145225"/>
            </a:xfrm>
            <a:custGeom>
              <a:avLst/>
              <a:gdLst/>
              <a:ahLst/>
              <a:cxnLst/>
              <a:rect l="l" t="t" r="r" b="b"/>
              <a:pathLst>
                <a:path w="8686" h="5809" extrusionOk="0">
                  <a:moveTo>
                    <a:pt x="1" y="0"/>
                  </a:moveTo>
                  <a:lnTo>
                    <a:pt x="562" y="5808"/>
                  </a:lnTo>
                  <a:lnTo>
                    <a:pt x="8686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99;p64">
              <a:extLst>
                <a:ext uri="{FF2B5EF4-FFF2-40B4-BE49-F238E27FC236}">
                  <a16:creationId xmlns:a16="http://schemas.microsoft.com/office/drawing/2014/main" id="{7FEC8E98-5D89-4141-A8B7-1D3C7327ACD0}"/>
                </a:ext>
              </a:extLst>
            </p:cNvPr>
            <p:cNvSpPr/>
            <p:nvPr/>
          </p:nvSpPr>
          <p:spPr>
            <a:xfrm>
              <a:off x="4297950" y="4334125"/>
              <a:ext cx="234700" cy="160800"/>
            </a:xfrm>
            <a:custGeom>
              <a:avLst/>
              <a:gdLst/>
              <a:ahLst/>
              <a:cxnLst/>
              <a:rect l="l" t="t" r="r" b="b"/>
              <a:pathLst>
                <a:path w="9388" h="6432" extrusionOk="0">
                  <a:moveTo>
                    <a:pt x="7919" y="624"/>
                  </a:moveTo>
                  <a:lnTo>
                    <a:pt x="8669" y="5809"/>
                  </a:lnTo>
                  <a:lnTo>
                    <a:pt x="1187" y="5809"/>
                  </a:lnTo>
                  <a:lnTo>
                    <a:pt x="687" y="624"/>
                  </a:lnTo>
                  <a:close/>
                  <a:moveTo>
                    <a:pt x="0" y="1"/>
                  </a:moveTo>
                  <a:lnTo>
                    <a:pt x="622" y="6432"/>
                  </a:lnTo>
                  <a:lnTo>
                    <a:pt x="9388" y="6432"/>
                  </a:lnTo>
                  <a:lnTo>
                    <a:pt x="8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00;p64">
              <a:extLst>
                <a:ext uri="{FF2B5EF4-FFF2-40B4-BE49-F238E27FC236}">
                  <a16:creationId xmlns:a16="http://schemas.microsoft.com/office/drawing/2014/main" id="{7D6FB418-CE12-4C51-80FD-7800345CE657}"/>
                </a:ext>
              </a:extLst>
            </p:cNvPr>
            <p:cNvSpPr/>
            <p:nvPr/>
          </p:nvSpPr>
          <p:spPr>
            <a:xfrm>
              <a:off x="3753875" y="2050075"/>
              <a:ext cx="831275" cy="1058025"/>
            </a:xfrm>
            <a:custGeom>
              <a:avLst/>
              <a:gdLst/>
              <a:ahLst/>
              <a:cxnLst/>
              <a:rect l="l" t="t" r="r" b="b"/>
              <a:pathLst>
                <a:path w="33251" h="42321" extrusionOk="0">
                  <a:moveTo>
                    <a:pt x="16626" y="0"/>
                  </a:moveTo>
                  <a:cubicBezTo>
                    <a:pt x="12216" y="0"/>
                    <a:pt x="7987" y="2229"/>
                    <a:pt x="4870" y="6197"/>
                  </a:cubicBezTo>
                  <a:cubicBezTo>
                    <a:pt x="1752" y="10166"/>
                    <a:pt x="1" y="15548"/>
                    <a:pt x="1" y="21160"/>
                  </a:cubicBezTo>
                  <a:cubicBezTo>
                    <a:pt x="1" y="26771"/>
                    <a:pt x="1752" y="32153"/>
                    <a:pt x="4870" y="36122"/>
                  </a:cubicBezTo>
                  <a:cubicBezTo>
                    <a:pt x="7987" y="40090"/>
                    <a:pt x="12216" y="42320"/>
                    <a:pt x="16626" y="42320"/>
                  </a:cubicBezTo>
                  <a:cubicBezTo>
                    <a:pt x="21035" y="42320"/>
                    <a:pt x="25264" y="40090"/>
                    <a:pt x="28381" y="36122"/>
                  </a:cubicBezTo>
                  <a:cubicBezTo>
                    <a:pt x="31499" y="32153"/>
                    <a:pt x="33250" y="26771"/>
                    <a:pt x="33250" y="21160"/>
                  </a:cubicBezTo>
                  <a:cubicBezTo>
                    <a:pt x="33250" y="15548"/>
                    <a:pt x="31499" y="10166"/>
                    <a:pt x="28381" y="6197"/>
                  </a:cubicBezTo>
                  <a:cubicBezTo>
                    <a:pt x="25264" y="2229"/>
                    <a:pt x="21035" y="0"/>
                    <a:pt x="16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01;p64">
              <a:extLst>
                <a:ext uri="{FF2B5EF4-FFF2-40B4-BE49-F238E27FC236}">
                  <a16:creationId xmlns:a16="http://schemas.microsoft.com/office/drawing/2014/main" id="{8E1B7E4C-089E-4FFD-9662-564D1A66625D}"/>
                </a:ext>
              </a:extLst>
            </p:cNvPr>
            <p:cNvSpPr/>
            <p:nvPr/>
          </p:nvSpPr>
          <p:spPr>
            <a:xfrm>
              <a:off x="3746075" y="2042275"/>
              <a:ext cx="846850" cy="1073600"/>
            </a:xfrm>
            <a:custGeom>
              <a:avLst/>
              <a:gdLst/>
              <a:ahLst/>
              <a:cxnLst/>
              <a:rect l="l" t="t" r="r" b="b"/>
              <a:pathLst>
                <a:path w="33874" h="42944" extrusionOk="0">
                  <a:moveTo>
                    <a:pt x="16937" y="624"/>
                  </a:moveTo>
                  <a:cubicBezTo>
                    <a:pt x="25933" y="624"/>
                    <a:pt x="33251" y="9976"/>
                    <a:pt x="33251" y="21472"/>
                  </a:cubicBezTo>
                  <a:cubicBezTo>
                    <a:pt x="33251" y="32968"/>
                    <a:pt x="25933" y="42321"/>
                    <a:pt x="16937" y="42321"/>
                  </a:cubicBezTo>
                  <a:cubicBezTo>
                    <a:pt x="7942" y="42321"/>
                    <a:pt x="624" y="32968"/>
                    <a:pt x="624" y="21472"/>
                  </a:cubicBezTo>
                  <a:cubicBezTo>
                    <a:pt x="624" y="9976"/>
                    <a:pt x="7942" y="624"/>
                    <a:pt x="16937" y="624"/>
                  </a:cubicBezTo>
                  <a:close/>
                  <a:moveTo>
                    <a:pt x="16937" y="1"/>
                  </a:moveTo>
                  <a:cubicBezTo>
                    <a:pt x="7599" y="1"/>
                    <a:pt x="0" y="9633"/>
                    <a:pt x="0" y="21472"/>
                  </a:cubicBezTo>
                  <a:cubicBezTo>
                    <a:pt x="0" y="33311"/>
                    <a:pt x="7599" y="42943"/>
                    <a:pt x="16937" y="42943"/>
                  </a:cubicBezTo>
                  <a:cubicBezTo>
                    <a:pt x="26276" y="42943"/>
                    <a:pt x="33874" y="33310"/>
                    <a:pt x="33874" y="21472"/>
                  </a:cubicBezTo>
                  <a:cubicBezTo>
                    <a:pt x="33874" y="9634"/>
                    <a:pt x="26276" y="1"/>
                    <a:pt x="16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02;p64">
              <a:extLst>
                <a:ext uri="{FF2B5EF4-FFF2-40B4-BE49-F238E27FC236}">
                  <a16:creationId xmlns:a16="http://schemas.microsoft.com/office/drawing/2014/main" id="{84698464-F679-4A3B-B141-8D6A4999C30C}"/>
                </a:ext>
              </a:extLst>
            </p:cNvPr>
            <p:cNvSpPr/>
            <p:nvPr/>
          </p:nvSpPr>
          <p:spPr>
            <a:xfrm>
              <a:off x="3061600" y="2704300"/>
              <a:ext cx="481125" cy="1222125"/>
            </a:xfrm>
            <a:custGeom>
              <a:avLst/>
              <a:gdLst/>
              <a:ahLst/>
              <a:cxnLst/>
              <a:rect l="l" t="t" r="r" b="b"/>
              <a:pathLst>
                <a:path w="19245" h="48885" extrusionOk="0">
                  <a:moveTo>
                    <a:pt x="14350" y="865"/>
                  </a:moveTo>
                  <a:lnTo>
                    <a:pt x="18595" y="4740"/>
                  </a:lnTo>
                  <a:lnTo>
                    <a:pt x="13979" y="45271"/>
                  </a:lnTo>
                  <a:cubicBezTo>
                    <a:pt x="13213" y="45726"/>
                    <a:pt x="9251" y="48026"/>
                    <a:pt x="7002" y="48251"/>
                  </a:cubicBezTo>
                  <a:cubicBezTo>
                    <a:pt x="6947" y="48256"/>
                    <a:pt x="6890" y="48259"/>
                    <a:pt x="6832" y="48259"/>
                  </a:cubicBezTo>
                  <a:cubicBezTo>
                    <a:pt x="5856" y="48259"/>
                    <a:pt x="4496" y="47535"/>
                    <a:pt x="3055" y="46232"/>
                  </a:cubicBezTo>
                  <a:cubicBezTo>
                    <a:pt x="1571" y="44888"/>
                    <a:pt x="624" y="43500"/>
                    <a:pt x="624" y="43144"/>
                  </a:cubicBezTo>
                  <a:cubicBezTo>
                    <a:pt x="730" y="42022"/>
                    <a:pt x="10421" y="12684"/>
                    <a:pt x="14350" y="865"/>
                  </a:cubicBezTo>
                  <a:close/>
                  <a:moveTo>
                    <a:pt x="14206" y="0"/>
                  </a:moveTo>
                  <a:cubicBezTo>
                    <a:pt x="14079" y="0"/>
                    <a:pt x="13955" y="78"/>
                    <a:pt x="13910" y="214"/>
                  </a:cubicBezTo>
                  <a:cubicBezTo>
                    <a:pt x="12487" y="4496"/>
                    <a:pt x="1" y="42079"/>
                    <a:pt x="1" y="43133"/>
                  </a:cubicBezTo>
                  <a:cubicBezTo>
                    <a:pt x="1" y="43869"/>
                    <a:pt x="1342" y="45522"/>
                    <a:pt x="2637" y="46694"/>
                  </a:cubicBezTo>
                  <a:cubicBezTo>
                    <a:pt x="3562" y="47531"/>
                    <a:pt x="5293" y="48884"/>
                    <a:pt x="6821" y="48884"/>
                  </a:cubicBezTo>
                  <a:cubicBezTo>
                    <a:pt x="6903" y="48884"/>
                    <a:pt x="6984" y="48880"/>
                    <a:pt x="7065" y="48872"/>
                  </a:cubicBezTo>
                  <a:cubicBezTo>
                    <a:pt x="9690" y="48609"/>
                    <a:pt x="14242" y="45843"/>
                    <a:pt x="14434" y="45725"/>
                  </a:cubicBezTo>
                  <a:cubicBezTo>
                    <a:pt x="14517" y="45676"/>
                    <a:pt x="14571" y="45591"/>
                    <a:pt x="14582" y="45496"/>
                  </a:cubicBezTo>
                  <a:lnTo>
                    <a:pt x="19234" y="4652"/>
                  </a:lnTo>
                  <a:cubicBezTo>
                    <a:pt x="19245" y="4553"/>
                    <a:pt x="19208" y="4455"/>
                    <a:pt x="19134" y="4387"/>
                  </a:cubicBezTo>
                  <a:lnTo>
                    <a:pt x="14416" y="82"/>
                  </a:lnTo>
                  <a:cubicBezTo>
                    <a:pt x="14355" y="26"/>
                    <a:pt x="14280" y="0"/>
                    <a:pt x="14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03;p64">
              <a:extLst>
                <a:ext uri="{FF2B5EF4-FFF2-40B4-BE49-F238E27FC236}">
                  <a16:creationId xmlns:a16="http://schemas.microsoft.com/office/drawing/2014/main" id="{6536696D-571A-4B96-8A80-0CAA2CF0A9EC}"/>
                </a:ext>
              </a:extLst>
            </p:cNvPr>
            <p:cNvSpPr/>
            <p:nvPr/>
          </p:nvSpPr>
          <p:spPr>
            <a:xfrm>
              <a:off x="3416725" y="2567300"/>
              <a:ext cx="1633975" cy="1503025"/>
            </a:xfrm>
            <a:custGeom>
              <a:avLst/>
              <a:gdLst/>
              <a:ahLst/>
              <a:cxnLst/>
              <a:rect l="l" t="t" r="r" b="b"/>
              <a:pathLst>
                <a:path w="65359" h="60121" extrusionOk="0">
                  <a:moveTo>
                    <a:pt x="32542" y="0"/>
                  </a:moveTo>
                  <a:lnTo>
                    <a:pt x="27577" y="276"/>
                  </a:lnTo>
                  <a:lnTo>
                    <a:pt x="0" y="5792"/>
                  </a:lnTo>
                  <a:lnTo>
                    <a:pt x="4418" y="60120"/>
                  </a:lnTo>
                  <a:lnTo>
                    <a:pt x="58196" y="60120"/>
                  </a:lnTo>
                  <a:lnTo>
                    <a:pt x="65359" y="3585"/>
                  </a:lnTo>
                  <a:lnTo>
                    <a:pt x="32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04;p64">
              <a:extLst>
                <a:ext uri="{FF2B5EF4-FFF2-40B4-BE49-F238E27FC236}">
                  <a16:creationId xmlns:a16="http://schemas.microsoft.com/office/drawing/2014/main" id="{CF261AAE-9D09-4D56-B62A-C1FC7E8D0E0D}"/>
                </a:ext>
              </a:extLst>
            </p:cNvPr>
            <p:cNvSpPr/>
            <p:nvPr/>
          </p:nvSpPr>
          <p:spPr>
            <a:xfrm>
              <a:off x="3408625" y="2559500"/>
              <a:ext cx="1650400" cy="1518600"/>
            </a:xfrm>
            <a:custGeom>
              <a:avLst/>
              <a:gdLst/>
              <a:ahLst/>
              <a:cxnLst/>
              <a:rect l="l" t="t" r="r" b="b"/>
              <a:pathLst>
                <a:path w="66016" h="60744" extrusionOk="0">
                  <a:moveTo>
                    <a:pt x="32832" y="622"/>
                  </a:moveTo>
                  <a:lnTo>
                    <a:pt x="65335" y="4173"/>
                  </a:lnTo>
                  <a:lnTo>
                    <a:pt x="58245" y="60121"/>
                  </a:lnTo>
                  <a:lnTo>
                    <a:pt x="5029" y="60121"/>
                  </a:lnTo>
                  <a:lnTo>
                    <a:pt x="658" y="6355"/>
                  </a:lnTo>
                  <a:lnTo>
                    <a:pt x="27941" y="899"/>
                  </a:lnTo>
                  <a:lnTo>
                    <a:pt x="32832" y="622"/>
                  </a:lnTo>
                  <a:close/>
                  <a:moveTo>
                    <a:pt x="32849" y="1"/>
                  </a:moveTo>
                  <a:lnTo>
                    <a:pt x="27885" y="277"/>
                  </a:lnTo>
                  <a:cubicBezTo>
                    <a:pt x="27871" y="277"/>
                    <a:pt x="27856" y="279"/>
                    <a:pt x="27841" y="282"/>
                  </a:cubicBezTo>
                  <a:lnTo>
                    <a:pt x="263" y="5798"/>
                  </a:lnTo>
                  <a:cubicBezTo>
                    <a:pt x="108" y="5829"/>
                    <a:pt x="1" y="5971"/>
                    <a:pt x="14" y="6129"/>
                  </a:cubicBezTo>
                  <a:lnTo>
                    <a:pt x="4432" y="60457"/>
                  </a:lnTo>
                  <a:cubicBezTo>
                    <a:pt x="4445" y="60619"/>
                    <a:pt x="4580" y="60744"/>
                    <a:pt x="4742" y="60744"/>
                  </a:cubicBezTo>
                  <a:lnTo>
                    <a:pt x="58520" y="60744"/>
                  </a:lnTo>
                  <a:cubicBezTo>
                    <a:pt x="58677" y="60744"/>
                    <a:pt x="58810" y="60628"/>
                    <a:pt x="58830" y="60472"/>
                  </a:cubicBezTo>
                  <a:lnTo>
                    <a:pt x="65993" y="3937"/>
                  </a:lnTo>
                  <a:cubicBezTo>
                    <a:pt x="66015" y="3765"/>
                    <a:pt x="65892" y="3607"/>
                    <a:pt x="65718" y="3588"/>
                  </a:cubicBezTo>
                  <a:lnTo>
                    <a:pt x="32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05;p64">
              <a:extLst>
                <a:ext uri="{FF2B5EF4-FFF2-40B4-BE49-F238E27FC236}">
                  <a16:creationId xmlns:a16="http://schemas.microsoft.com/office/drawing/2014/main" id="{CC2EEFD4-05B6-461D-BA79-E37CC4963C4A}"/>
                </a:ext>
              </a:extLst>
            </p:cNvPr>
            <p:cNvSpPr/>
            <p:nvPr/>
          </p:nvSpPr>
          <p:spPr>
            <a:xfrm>
              <a:off x="3747650" y="2491300"/>
              <a:ext cx="1027300" cy="1523850"/>
            </a:xfrm>
            <a:custGeom>
              <a:avLst/>
              <a:gdLst/>
              <a:ahLst/>
              <a:cxnLst/>
              <a:rect l="l" t="t" r="r" b="b"/>
              <a:pathLst>
                <a:path w="41092" h="60954" extrusionOk="0">
                  <a:moveTo>
                    <a:pt x="17213" y="1"/>
                  </a:moveTo>
                  <a:cubicBezTo>
                    <a:pt x="13945" y="1"/>
                    <a:pt x="11410" y="256"/>
                    <a:pt x="11410" y="256"/>
                  </a:cubicBezTo>
                  <a:cubicBezTo>
                    <a:pt x="11410" y="256"/>
                    <a:pt x="6933" y="2699"/>
                    <a:pt x="5829" y="4906"/>
                  </a:cubicBezTo>
                  <a:cubicBezTo>
                    <a:pt x="4727" y="7112"/>
                    <a:pt x="0" y="23448"/>
                    <a:pt x="0" y="23448"/>
                  </a:cubicBezTo>
                  <a:lnTo>
                    <a:pt x="7723" y="25103"/>
                  </a:lnTo>
                  <a:lnTo>
                    <a:pt x="276" y="28688"/>
                  </a:lnTo>
                  <a:lnTo>
                    <a:pt x="11541" y="60954"/>
                  </a:lnTo>
                  <a:lnTo>
                    <a:pt x="29466" y="59850"/>
                  </a:lnTo>
                  <a:lnTo>
                    <a:pt x="41092" y="25930"/>
                  </a:lnTo>
                  <a:lnTo>
                    <a:pt x="33921" y="22896"/>
                  </a:lnTo>
                  <a:lnTo>
                    <a:pt x="40264" y="20138"/>
                  </a:lnTo>
                  <a:cubicBezTo>
                    <a:pt x="40264" y="20138"/>
                    <a:pt x="34198" y="8556"/>
                    <a:pt x="30887" y="3592"/>
                  </a:cubicBezTo>
                  <a:cubicBezTo>
                    <a:pt x="28889" y="594"/>
                    <a:pt x="22198" y="1"/>
                    <a:pt x="17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506;p64">
              <a:extLst>
                <a:ext uri="{FF2B5EF4-FFF2-40B4-BE49-F238E27FC236}">
                  <a16:creationId xmlns:a16="http://schemas.microsoft.com/office/drawing/2014/main" id="{1EBDC72E-EFB4-4478-8201-A4C9BF3B156E}"/>
                </a:ext>
              </a:extLst>
            </p:cNvPr>
            <p:cNvSpPr/>
            <p:nvPr/>
          </p:nvSpPr>
          <p:spPr>
            <a:xfrm>
              <a:off x="3738900" y="2483300"/>
              <a:ext cx="1044725" cy="1539650"/>
            </a:xfrm>
            <a:custGeom>
              <a:avLst/>
              <a:gdLst/>
              <a:ahLst/>
              <a:cxnLst/>
              <a:rect l="l" t="t" r="r" b="b"/>
              <a:pathLst>
                <a:path w="41789" h="61586" extrusionOk="0">
                  <a:moveTo>
                    <a:pt x="17572" y="636"/>
                  </a:moveTo>
                  <a:cubicBezTo>
                    <a:pt x="22492" y="636"/>
                    <a:pt x="29060" y="1208"/>
                    <a:pt x="30978" y="4086"/>
                  </a:cubicBezTo>
                  <a:cubicBezTo>
                    <a:pt x="33946" y="8537"/>
                    <a:pt x="39209" y="18464"/>
                    <a:pt x="40181" y="20307"/>
                  </a:cubicBezTo>
                  <a:lnTo>
                    <a:pt x="34147" y="22930"/>
                  </a:lnTo>
                  <a:cubicBezTo>
                    <a:pt x="33896" y="23039"/>
                    <a:pt x="33897" y="23396"/>
                    <a:pt x="34149" y="23503"/>
                  </a:cubicBezTo>
                  <a:lnTo>
                    <a:pt x="41052" y="26425"/>
                  </a:lnTo>
                  <a:lnTo>
                    <a:pt x="29588" y="59872"/>
                  </a:lnTo>
                  <a:lnTo>
                    <a:pt x="12107" y="60948"/>
                  </a:lnTo>
                  <a:lnTo>
                    <a:pt x="1012" y="29168"/>
                  </a:lnTo>
                  <a:lnTo>
                    <a:pt x="8207" y="25705"/>
                  </a:lnTo>
                  <a:cubicBezTo>
                    <a:pt x="8327" y="25646"/>
                    <a:pt x="8397" y="25519"/>
                    <a:pt x="8381" y="25386"/>
                  </a:cubicBezTo>
                  <a:cubicBezTo>
                    <a:pt x="8365" y="25254"/>
                    <a:pt x="8267" y="25147"/>
                    <a:pt x="8137" y="25119"/>
                  </a:cubicBezTo>
                  <a:lnTo>
                    <a:pt x="743" y="23534"/>
                  </a:lnTo>
                  <a:cubicBezTo>
                    <a:pt x="1412" y="21234"/>
                    <a:pt x="5465" y="7352"/>
                    <a:pt x="6459" y="5366"/>
                  </a:cubicBezTo>
                  <a:cubicBezTo>
                    <a:pt x="7441" y="3401"/>
                    <a:pt x="11344" y="1167"/>
                    <a:pt x="11855" y="879"/>
                  </a:cubicBezTo>
                  <a:cubicBezTo>
                    <a:pt x="12268" y="841"/>
                    <a:pt x="14625" y="636"/>
                    <a:pt x="17572" y="636"/>
                  </a:cubicBezTo>
                  <a:close/>
                  <a:moveTo>
                    <a:pt x="17594" y="1"/>
                  </a:moveTo>
                  <a:cubicBezTo>
                    <a:pt x="14455" y="1"/>
                    <a:pt x="11985" y="240"/>
                    <a:pt x="11729" y="265"/>
                  </a:cubicBezTo>
                  <a:cubicBezTo>
                    <a:pt x="11687" y="270"/>
                    <a:pt x="11648" y="283"/>
                    <a:pt x="11611" y="302"/>
                  </a:cubicBezTo>
                  <a:cubicBezTo>
                    <a:pt x="11425" y="405"/>
                    <a:pt x="7034" y="2820"/>
                    <a:pt x="5901" y="5087"/>
                  </a:cubicBezTo>
                  <a:cubicBezTo>
                    <a:pt x="4798" y="7293"/>
                    <a:pt x="244" y="23013"/>
                    <a:pt x="51" y="23682"/>
                  </a:cubicBezTo>
                  <a:cubicBezTo>
                    <a:pt x="0" y="23856"/>
                    <a:pt x="108" y="24036"/>
                    <a:pt x="285" y="24073"/>
                  </a:cubicBezTo>
                  <a:lnTo>
                    <a:pt x="7117" y="25537"/>
                  </a:lnTo>
                  <a:lnTo>
                    <a:pt x="492" y="28727"/>
                  </a:lnTo>
                  <a:cubicBezTo>
                    <a:pt x="348" y="28796"/>
                    <a:pt x="279" y="28962"/>
                    <a:pt x="332" y="29111"/>
                  </a:cubicBezTo>
                  <a:lnTo>
                    <a:pt x="11597" y="61376"/>
                  </a:lnTo>
                  <a:cubicBezTo>
                    <a:pt x="11640" y="61501"/>
                    <a:pt x="11758" y="61585"/>
                    <a:pt x="11891" y="61585"/>
                  </a:cubicBezTo>
                  <a:lnTo>
                    <a:pt x="11908" y="61585"/>
                  </a:lnTo>
                  <a:lnTo>
                    <a:pt x="29834" y="60482"/>
                  </a:lnTo>
                  <a:cubicBezTo>
                    <a:pt x="29960" y="60475"/>
                    <a:pt x="30069" y="60391"/>
                    <a:pt x="30110" y="60272"/>
                  </a:cubicBezTo>
                  <a:lnTo>
                    <a:pt x="41735" y="26352"/>
                  </a:lnTo>
                  <a:cubicBezTo>
                    <a:pt x="41788" y="26197"/>
                    <a:pt x="41713" y="26027"/>
                    <a:pt x="41563" y="25963"/>
                  </a:cubicBezTo>
                  <a:lnTo>
                    <a:pt x="35061" y="23213"/>
                  </a:lnTo>
                  <a:lnTo>
                    <a:pt x="40738" y="20745"/>
                  </a:lnTo>
                  <a:cubicBezTo>
                    <a:pt x="40904" y="20673"/>
                    <a:pt x="40973" y="20475"/>
                    <a:pt x="40889" y="20315"/>
                  </a:cubicBezTo>
                  <a:cubicBezTo>
                    <a:pt x="40829" y="20199"/>
                    <a:pt x="34777" y="8660"/>
                    <a:pt x="31496" y="3740"/>
                  </a:cubicBezTo>
                  <a:cubicBezTo>
                    <a:pt x="29416" y="619"/>
                    <a:pt x="22640" y="1"/>
                    <a:pt x="17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07;p64">
              <a:extLst>
                <a:ext uri="{FF2B5EF4-FFF2-40B4-BE49-F238E27FC236}">
                  <a16:creationId xmlns:a16="http://schemas.microsoft.com/office/drawing/2014/main" id="{CBEBCFD8-31F9-4E2F-A5D7-05A9065E1614}"/>
                </a:ext>
              </a:extLst>
            </p:cNvPr>
            <p:cNvSpPr/>
            <p:nvPr/>
          </p:nvSpPr>
          <p:spPr>
            <a:xfrm>
              <a:off x="4009650" y="2629350"/>
              <a:ext cx="481550" cy="1454750"/>
            </a:xfrm>
            <a:custGeom>
              <a:avLst/>
              <a:gdLst/>
              <a:ahLst/>
              <a:cxnLst/>
              <a:rect l="l" t="t" r="r" b="b"/>
              <a:pathLst>
                <a:path w="19262" h="58190" extrusionOk="0">
                  <a:moveTo>
                    <a:pt x="14892" y="1"/>
                  </a:moveTo>
                  <a:lnTo>
                    <a:pt x="0" y="1379"/>
                  </a:lnTo>
                  <a:lnTo>
                    <a:pt x="233" y="58190"/>
                  </a:lnTo>
                  <a:lnTo>
                    <a:pt x="19261" y="57638"/>
                  </a:lnTo>
                  <a:lnTo>
                    <a:pt x="148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08;p64">
              <a:extLst>
                <a:ext uri="{FF2B5EF4-FFF2-40B4-BE49-F238E27FC236}">
                  <a16:creationId xmlns:a16="http://schemas.microsoft.com/office/drawing/2014/main" id="{AC37E5C5-4134-4BDE-B00E-CE197890E058}"/>
                </a:ext>
              </a:extLst>
            </p:cNvPr>
            <p:cNvSpPr/>
            <p:nvPr/>
          </p:nvSpPr>
          <p:spPr>
            <a:xfrm>
              <a:off x="4001825" y="2621550"/>
              <a:ext cx="497325" cy="1470375"/>
            </a:xfrm>
            <a:custGeom>
              <a:avLst/>
              <a:gdLst/>
              <a:ahLst/>
              <a:cxnLst/>
              <a:rect l="l" t="t" r="r" b="b"/>
              <a:pathLst>
                <a:path w="19893" h="58815" extrusionOk="0">
                  <a:moveTo>
                    <a:pt x="14918" y="652"/>
                  </a:moveTo>
                  <a:lnTo>
                    <a:pt x="19239" y="57648"/>
                  </a:lnTo>
                  <a:lnTo>
                    <a:pt x="857" y="58180"/>
                  </a:lnTo>
                  <a:lnTo>
                    <a:pt x="626" y="1975"/>
                  </a:lnTo>
                  <a:lnTo>
                    <a:pt x="14918" y="652"/>
                  </a:lnTo>
                  <a:close/>
                  <a:moveTo>
                    <a:pt x="15208" y="1"/>
                  </a:moveTo>
                  <a:cubicBezTo>
                    <a:pt x="15197" y="1"/>
                    <a:pt x="15187" y="1"/>
                    <a:pt x="15176" y="3"/>
                  </a:cubicBezTo>
                  <a:lnTo>
                    <a:pt x="285" y="1381"/>
                  </a:lnTo>
                  <a:cubicBezTo>
                    <a:pt x="123" y="1396"/>
                    <a:pt x="1" y="1531"/>
                    <a:pt x="2" y="1692"/>
                  </a:cubicBezTo>
                  <a:lnTo>
                    <a:pt x="235" y="58503"/>
                  </a:lnTo>
                  <a:cubicBezTo>
                    <a:pt x="235" y="58675"/>
                    <a:pt x="374" y="58813"/>
                    <a:pt x="546" y="58813"/>
                  </a:cubicBezTo>
                  <a:lnTo>
                    <a:pt x="555" y="58814"/>
                  </a:lnTo>
                  <a:lnTo>
                    <a:pt x="19584" y="58262"/>
                  </a:lnTo>
                  <a:cubicBezTo>
                    <a:pt x="19669" y="58260"/>
                    <a:pt x="19750" y="58222"/>
                    <a:pt x="19806" y="58159"/>
                  </a:cubicBezTo>
                  <a:cubicBezTo>
                    <a:pt x="19863" y="58095"/>
                    <a:pt x="19892" y="58011"/>
                    <a:pt x="19887" y="57926"/>
                  </a:cubicBezTo>
                  <a:lnTo>
                    <a:pt x="15516" y="289"/>
                  </a:lnTo>
                  <a:cubicBezTo>
                    <a:pt x="15510" y="206"/>
                    <a:pt x="15470" y="128"/>
                    <a:pt x="15406" y="74"/>
                  </a:cubicBezTo>
                  <a:cubicBezTo>
                    <a:pt x="15350" y="27"/>
                    <a:pt x="15280" y="1"/>
                    <a:pt x="1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09;p64">
              <a:extLst>
                <a:ext uri="{FF2B5EF4-FFF2-40B4-BE49-F238E27FC236}">
                  <a16:creationId xmlns:a16="http://schemas.microsoft.com/office/drawing/2014/main" id="{A1BD1C7F-A0AA-4A96-8280-9A4C81D83C77}"/>
                </a:ext>
              </a:extLst>
            </p:cNvPr>
            <p:cNvSpPr/>
            <p:nvPr/>
          </p:nvSpPr>
          <p:spPr>
            <a:xfrm>
              <a:off x="3954475" y="2291525"/>
              <a:ext cx="448200" cy="825350"/>
            </a:xfrm>
            <a:custGeom>
              <a:avLst/>
              <a:gdLst/>
              <a:ahLst/>
              <a:cxnLst/>
              <a:rect l="l" t="t" r="r" b="b"/>
              <a:pathLst>
                <a:path w="17928" h="33014" extrusionOk="0">
                  <a:moveTo>
                    <a:pt x="1" y="1"/>
                  </a:moveTo>
                  <a:cubicBezTo>
                    <a:pt x="1" y="1"/>
                    <a:pt x="1931" y="10756"/>
                    <a:pt x="2207" y="13514"/>
                  </a:cubicBezTo>
                  <a:cubicBezTo>
                    <a:pt x="2462" y="16065"/>
                    <a:pt x="8580" y="33013"/>
                    <a:pt x="11182" y="33013"/>
                  </a:cubicBezTo>
                  <a:cubicBezTo>
                    <a:pt x="11393" y="33013"/>
                    <a:pt x="11581" y="32902"/>
                    <a:pt x="11741" y="32662"/>
                  </a:cubicBezTo>
                  <a:cubicBezTo>
                    <a:pt x="14066" y="29174"/>
                    <a:pt x="16823" y="18202"/>
                    <a:pt x="17375" y="15720"/>
                  </a:cubicBezTo>
                  <a:cubicBezTo>
                    <a:pt x="17926" y="13238"/>
                    <a:pt x="17927" y="2483"/>
                    <a:pt x="17927" y="2483"/>
                  </a:cubicBezTo>
                  <a:lnTo>
                    <a:pt x="17927" y="2483"/>
                  </a:lnTo>
                  <a:cubicBezTo>
                    <a:pt x="17927" y="2483"/>
                    <a:pt x="15585" y="4103"/>
                    <a:pt x="11572" y="4103"/>
                  </a:cubicBezTo>
                  <a:cubicBezTo>
                    <a:pt x="8561" y="4103"/>
                    <a:pt x="4610" y="31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510;p64">
              <a:extLst>
                <a:ext uri="{FF2B5EF4-FFF2-40B4-BE49-F238E27FC236}">
                  <a16:creationId xmlns:a16="http://schemas.microsoft.com/office/drawing/2014/main" id="{12A328CB-B33D-4AA7-B521-052F0AC876E1}"/>
                </a:ext>
              </a:extLst>
            </p:cNvPr>
            <p:cNvSpPr/>
            <p:nvPr/>
          </p:nvSpPr>
          <p:spPr>
            <a:xfrm>
              <a:off x="3945875" y="2283725"/>
              <a:ext cx="464550" cy="840925"/>
            </a:xfrm>
            <a:custGeom>
              <a:avLst/>
              <a:gdLst/>
              <a:ahLst/>
              <a:cxnLst/>
              <a:rect l="l" t="t" r="r" b="b"/>
              <a:pathLst>
                <a:path w="18582" h="33637" extrusionOk="0">
                  <a:moveTo>
                    <a:pt x="782" y="983"/>
                  </a:moveTo>
                  <a:lnTo>
                    <a:pt x="782" y="983"/>
                  </a:lnTo>
                  <a:cubicBezTo>
                    <a:pt x="5164" y="3863"/>
                    <a:pt x="8959" y="4703"/>
                    <a:pt x="11897" y="4703"/>
                  </a:cubicBezTo>
                  <a:cubicBezTo>
                    <a:pt x="14932" y="4703"/>
                    <a:pt x="17052" y="3806"/>
                    <a:pt x="17957" y="3334"/>
                  </a:cubicBezTo>
                  <a:lnTo>
                    <a:pt x="17957" y="3334"/>
                  </a:lnTo>
                  <a:cubicBezTo>
                    <a:pt x="17948" y="5540"/>
                    <a:pt x="17881" y="13859"/>
                    <a:pt x="17414" y="15964"/>
                  </a:cubicBezTo>
                  <a:cubicBezTo>
                    <a:pt x="16855" y="18480"/>
                    <a:pt x="14104" y="29382"/>
                    <a:pt x="11825" y="32802"/>
                  </a:cubicBezTo>
                  <a:cubicBezTo>
                    <a:pt x="11714" y="32969"/>
                    <a:pt x="11616" y="33015"/>
                    <a:pt x="11527" y="33015"/>
                  </a:cubicBezTo>
                  <a:cubicBezTo>
                    <a:pt x="11496" y="33015"/>
                    <a:pt x="11466" y="33009"/>
                    <a:pt x="11437" y="33002"/>
                  </a:cubicBezTo>
                  <a:cubicBezTo>
                    <a:pt x="9036" y="32404"/>
                    <a:pt x="3130" y="16479"/>
                    <a:pt x="2862" y="13795"/>
                  </a:cubicBezTo>
                  <a:cubicBezTo>
                    <a:pt x="2626" y="11441"/>
                    <a:pt x="1222" y="3461"/>
                    <a:pt x="782" y="983"/>
                  </a:cubicBezTo>
                  <a:close/>
                  <a:moveTo>
                    <a:pt x="346" y="1"/>
                  </a:moveTo>
                  <a:cubicBezTo>
                    <a:pt x="165" y="1"/>
                    <a:pt x="1" y="162"/>
                    <a:pt x="38" y="368"/>
                  </a:cubicBezTo>
                  <a:cubicBezTo>
                    <a:pt x="57" y="475"/>
                    <a:pt x="1969" y="11142"/>
                    <a:pt x="2241" y="13857"/>
                  </a:cubicBezTo>
                  <a:cubicBezTo>
                    <a:pt x="2378" y="15230"/>
                    <a:pt x="4020" y="20142"/>
                    <a:pt x="5754" y="24369"/>
                  </a:cubicBezTo>
                  <a:cubicBezTo>
                    <a:pt x="7392" y="28362"/>
                    <a:pt x="9682" y="33207"/>
                    <a:pt x="11285" y="33606"/>
                  </a:cubicBezTo>
                  <a:cubicBezTo>
                    <a:pt x="11364" y="33626"/>
                    <a:pt x="11444" y="33637"/>
                    <a:pt x="11525" y="33637"/>
                  </a:cubicBezTo>
                  <a:cubicBezTo>
                    <a:pt x="11844" y="33637"/>
                    <a:pt x="12130" y="33469"/>
                    <a:pt x="12343" y="33147"/>
                  </a:cubicBezTo>
                  <a:cubicBezTo>
                    <a:pt x="14699" y="29614"/>
                    <a:pt x="17422" y="18802"/>
                    <a:pt x="18023" y="16100"/>
                  </a:cubicBezTo>
                  <a:cubicBezTo>
                    <a:pt x="18576" y="13613"/>
                    <a:pt x="18581" y="3235"/>
                    <a:pt x="18581" y="2796"/>
                  </a:cubicBezTo>
                  <a:cubicBezTo>
                    <a:pt x="18581" y="2612"/>
                    <a:pt x="18431" y="2483"/>
                    <a:pt x="18270" y="2483"/>
                  </a:cubicBezTo>
                  <a:cubicBezTo>
                    <a:pt x="18210" y="2483"/>
                    <a:pt x="18149" y="2501"/>
                    <a:pt x="18093" y="2539"/>
                  </a:cubicBezTo>
                  <a:cubicBezTo>
                    <a:pt x="18053" y="2567"/>
                    <a:pt x="15777" y="4089"/>
                    <a:pt x="11911" y="4089"/>
                  </a:cubicBezTo>
                  <a:cubicBezTo>
                    <a:pt x="8950" y="4089"/>
                    <a:pt x="5057" y="3197"/>
                    <a:pt x="521" y="57"/>
                  </a:cubicBezTo>
                  <a:cubicBezTo>
                    <a:pt x="465" y="18"/>
                    <a:pt x="405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511;p64">
              <a:extLst>
                <a:ext uri="{FF2B5EF4-FFF2-40B4-BE49-F238E27FC236}">
                  <a16:creationId xmlns:a16="http://schemas.microsoft.com/office/drawing/2014/main" id="{24606718-16D8-4F57-A7EB-05868991505D}"/>
                </a:ext>
              </a:extLst>
            </p:cNvPr>
            <p:cNvSpPr/>
            <p:nvPr/>
          </p:nvSpPr>
          <p:spPr>
            <a:xfrm>
              <a:off x="3954475" y="2291525"/>
              <a:ext cx="448175" cy="345750"/>
            </a:xfrm>
            <a:custGeom>
              <a:avLst/>
              <a:gdLst/>
              <a:ahLst/>
              <a:cxnLst/>
              <a:rect l="l" t="t" r="r" b="b"/>
              <a:pathLst>
                <a:path w="17927" h="13830" extrusionOk="0">
                  <a:moveTo>
                    <a:pt x="1" y="1"/>
                  </a:moveTo>
                  <a:cubicBezTo>
                    <a:pt x="1" y="1"/>
                    <a:pt x="795" y="4428"/>
                    <a:pt x="1438" y="8330"/>
                  </a:cubicBezTo>
                  <a:cubicBezTo>
                    <a:pt x="2909" y="10218"/>
                    <a:pt x="5705" y="13176"/>
                    <a:pt x="9158" y="13728"/>
                  </a:cubicBezTo>
                  <a:cubicBezTo>
                    <a:pt x="9585" y="13796"/>
                    <a:pt x="10002" y="13829"/>
                    <a:pt x="10409" y="13829"/>
                  </a:cubicBezTo>
                  <a:cubicBezTo>
                    <a:pt x="13388" y="13829"/>
                    <a:pt x="15842" y="12078"/>
                    <a:pt x="17818" y="9634"/>
                  </a:cubicBezTo>
                  <a:cubicBezTo>
                    <a:pt x="17926" y="6108"/>
                    <a:pt x="17926" y="2483"/>
                    <a:pt x="17926" y="2483"/>
                  </a:cubicBezTo>
                  <a:lnTo>
                    <a:pt x="17926" y="2483"/>
                  </a:lnTo>
                  <a:cubicBezTo>
                    <a:pt x="17926" y="2483"/>
                    <a:pt x="15584" y="4104"/>
                    <a:pt x="11571" y="4104"/>
                  </a:cubicBezTo>
                  <a:cubicBezTo>
                    <a:pt x="8561" y="4104"/>
                    <a:pt x="4610" y="3192"/>
                    <a:pt x="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512;p64">
              <a:extLst>
                <a:ext uri="{FF2B5EF4-FFF2-40B4-BE49-F238E27FC236}">
                  <a16:creationId xmlns:a16="http://schemas.microsoft.com/office/drawing/2014/main" id="{040CAC61-5FED-4CA5-A720-4ECA5821EF5D}"/>
                </a:ext>
              </a:extLst>
            </p:cNvPr>
            <p:cNvSpPr/>
            <p:nvPr/>
          </p:nvSpPr>
          <p:spPr>
            <a:xfrm>
              <a:off x="3954475" y="2291525"/>
              <a:ext cx="448175" cy="345750"/>
            </a:xfrm>
            <a:custGeom>
              <a:avLst/>
              <a:gdLst/>
              <a:ahLst/>
              <a:cxnLst/>
              <a:rect l="l" t="t" r="r" b="b"/>
              <a:pathLst>
                <a:path w="17927" h="13830" extrusionOk="0">
                  <a:moveTo>
                    <a:pt x="1" y="1"/>
                  </a:moveTo>
                  <a:cubicBezTo>
                    <a:pt x="1" y="1"/>
                    <a:pt x="795" y="4428"/>
                    <a:pt x="1438" y="8330"/>
                  </a:cubicBezTo>
                  <a:cubicBezTo>
                    <a:pt x="2909" y="10218"/>
                    <a:pt x="5705" y="13176"/>
                    <a:pt x="9158" y="13728"/>
                  </a:cubicBezTo>
                  <a:cubicBezTo>
                    <a:pt x="9585" y="13796"/>
                    <a:pt x="10002" y="13829"/>
                    <a:pt x="10409" y="13829"/>
                  </a:cubicBezTo>
                  <a:cubicBezTo>
                    <a:pt x="13388" y="13829"/>
                    <a:pt x="15842" y="12078"/>
                    <a:pt x="17818" y="9634"/>
                  </a:cubicBezTo>
                  <a:cubicBezTo>
                    <a:pt x="17926" y="6108"/>
                    <a:pt x="17926" y="2483"/>
                    <a:pt x="17926" y="2483"/>
                  </a:cubicBezTo>
                  <a:lnTo>
                    <a:pt x="17926" y="2483"/>
                  </a:lnTo>
                  <a:cubicBezTo>
                    <a:pt x="17926" y="2483"/>
                    <a:pt x="15584" y="4104"/>
                    <a:pt x="11571" y="4104"/>
                  </a:cubicBezTo>
                  <a:cubicBezTo>
                    <a:pt x="8561" y="4104"/>
                    <a:pt x="4610" y="31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513;p64">
              <a:extLst>
                <a:ext uri="{FF2B5EF4-FFF2-40B4-BE49-F238E27FC236}">
                  <a16:creationId xmlns:a16="http://schemas.microsoft.com/office/drawing/2014/main" id="{86780CC7-AFD5-49AF-8DE7-1C852AC6A17A}"/>
                </a:ext>
              </a:extLst>
            </p:cNvPr>
            <p:cNvSpPr/>
            <p:nvPr/>
          </p:nvSpPr>
          <p:spPr>
            <a:xfrm>
              <a:off x="4547400" y="1983550"/>
              <a:ext cx="75875" cy="177025"/>
            </a:xfrm>
            <a:custGeom>
              <a:avLst/>
              <a:gdLst/>
              <a:ahLst/>
              <a:cxnLst/>
              <a:rect l="l" t="t" r="r" b="b"/>
              <a:pathLst>
                <a:path w="3035" h="7081" extrusionOk="0">
                  <a:moveTo>
                    <a:pt x="2123" y="1"/>
                  </a:moveTo>
                  <a:cubicBezTo>
                    <a:pt x="1230" y="1"/>
                    <a:pt x="1" y="1565"/>
                    <a:pt x="1" y="1565"/>
                  </a:cubicBezTo>
                  <a:lnTo>
                    <a:pt x="1" y="7080"/>
                  </a:lnTo>
                  <a:cubicBezTo>
                    <a:pt x="1" y="7080"/>
                    <a:pt x="3035" y="6528"/>
                    <a:pt x="3035" y="2116"/>
                  </a:cubicBezTo>
                  <a:cubicBezTo>
                    <a:pt x="3035" y="511"/>
                    <a:pt x="2634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14;p64">
              <a:extLst>
                <a:ext uri="{FF2B5EF4-FFF2-40B4-BE49-F238E27FC236}">
                  <a16:creationId xmlns:a16="http://schemas.microsoft.com/office/drawing/2014/main" id="{CF9D5D7B-5B7F-408C-ABD8-093FE9386B1E}"/>
                </a:ext>
              </a:extLst>
            </p:cNvPr>
            <p:cNvSpPr/>
            <p:nvPr/>
          </p:nvSpPr>
          <p:spPr>
            <a:xfrm>
              <a:off x="4539600" y="1975775"/>
              <a:ext cx="91475" cy="192575"/>
            </a:xfrm>
            <a:custGeom>
              <a:avLst/>
              <a:gdLst/>
              <a:ahLst/>
              <a:cxnLst/>
              <a:rect l="l" t="t" r="r" b="b"/>
              <a:pathLst>
                <a:path w="3659" h="7703" extrusionOk="0">
                  <a:moveTo>
                    <a:pt x="2430" y="623"/>
                  </a:moveTo>
                  <a:cubicBezTo>
                    <a:pt x="2473" y="623"/>
                    <a:pt x="2514" y="629"/>
                    <a:pt x="2552" y="642"/>
                  </a:cubicBezTo>
                  <a:cubicBezTo>
                    <a:pt x="2696" y="693"/>
                    <a:pt x="3034" y="968"/>
                    <a:pt x="3034" y="2428"/>
                  </a:cubicBezTo>
                  <a:cubicBezTo>
                    <a:pt x="3034" y="5640"/>
                    <a:pt x="1381" y="6668"/>
                    <a:pt x="624" y="6969"/>
                  </a:cubicBezTo>
                  <a:lnTo>
                    <a:pt x="624" y="1985"/>
                  </a:lnTo>
                  <a:cubicBezTo>
                    <a:pt x="1121" y="1379"/>
                    <a:pt x="1944" y="623"/>
                    <a:pt x="2430" y="623"/>
                  </a:cubicBezTo>
                  <a:close/>
                  <a:moveTo>
                    <a:pt x="2439" y="1"/>
                  </a:moveTo>
                  <a:cubicBezTo>
                    <a:pt x="1447" y="1"/>
                    <a:pt x="306" y="1379"/>
                    <a:pt x="67" y="1682"/>
                  </a:cubicBezTo>
                  <a:cubicBezTo>
                    <a:pt x="25" y="1737"/>
                    <a:pt x="0" y="1805"/>
                    <a:pt x="0" y="1874"/>
                  </a:cubicBezTo>
                  <a:lnTo>
                    <a:pt x="0" y="7391"/>
                  </a:lnTo>
                  <a:cubicBezTo>
                    <a:pt x="0" y="7562"/>
                    <a:pt x="141" y="7703"/>
                    <a:pt x="312" y="7703"/>
                  </a:cubicBezTo>
                  <a:cubicBezTo>
                    <a:pt x="330" y="7703"/>
                    <a:pt x="349" y="7702"/>
                    <a:pt x="368" y="7698"/>
                  </a:cubicBezTo>
                  <a:cubicBezTo>
                    <a:pt x="401" y="7692"/>
                    <a:pt x="3658" y="7047"/>
                    <a:pt x="3658" y="2427"/>
                  </a:cubicBezTo>
                  <a:cubicBezTo>
                    <a:pt x="3658" y="1039"/>
                    <a:pt x="3361" y="263"/>
                    <a:pt x="2754" y="52"/>
                  </a:cubicBezTo>
                  <a:cubicBezTo>
                    <a:pt x="2651" y="17"/>
                    <a:pt x="2546" y="1"/>
                    <a:pt x="2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15;p64">
              <a:extLst>
                <a:ext uri="{FF2B5EF4-FFF2-40B4-BE49-F238E27FC236}">
                  <a16:creationId xmlns:a16="http://schemas.microsoft.com/office/drawing/2014/main" id="{EAE002A2-B013-4894-B754-764E24A2D272}"/>
                </a:ext>
              </a:extLst>
            </p:cNvPr>
            <p:cNvSpPr/>
            <p:nvPr/>
          </p:nvSpPr>
          <p:spPr>
            <a:xfrm>
              <a:off x="3795900" y="1498675"/>
              <a:ext cx="772225" cy="1036625"/>
            </a:xfrm>
            <a:custGeom>
              <a:avLst/>
              <a:gdLst/>
              <a:ahLst/>
              <a:cxnLst/>
              <a:rect l="l" t="t" r="r" b="b"/>
              <a:pathLst>
                <a:path w="30889" h="41465" extrusionOk="0">
                  <a:moveTo>
                    <a:pt x="18201" y="0"/>
                  </a:moveTo>
                  <a:cubicBezTo>
                    <a:pt x="14064" y="0"/>
                    <a:pt x="1931" y="2206"/>
                    <a:pt x="1" y="11859"/>
                  </a:cubicBezTo>
                  <a:cubicBezTo>
                    <a:pt x="1" y="11859"/>
                    <a:pt x="3586" y="28112"/>
                    <a:pt x="3586" y="30335"/>
                  </a:cubicBezTo>
                  <a:cubicBezTo>
                    <a:pt x="3586" y="35014"/>
                    <a:pt x="12410" y="40263"/>
                    <a:pt x="16272" y="41367"/>
                  </a:cubicBezTo>
                  <a:cubicBezTo>
                    <a:pt x="16504" y="41433"/>
                    <a:pt x="16756" y="41464"/>
                    <a:pt x="17024" y="41464"/>
                  </a:cubicBezTo>
                  <a:cubicBezTo>
                    <a:pt x="21228" y="41464"/>
                    <a:pt x="29542" y="33788"/>
                    <a:pt x="30061" y="31714"/>
                  </a:cubicBezTo>
                  <a:cubicBezTo>
                    <a:pt x="30612" y="29508"/>
                    <a:pt x="30888" y="10203"/>
                    <a:pt x="29785" y="6343"/>
                  </a:cubicBezTo>
                  <a:cubicBezTo>
                    <a:pt x="28681" y="2482"/>
                    <a:pt x="22338" y="0"/>
                    <a:pt x="18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16;p64">
              <a:extLst>
                <a:ext uri="{FF2B5EF4-FFF2-40B4-BE49-F238E27FC236}">
                  <a16:creationId xmlns:a16="http://schemas.microsoft.com/office/drawing/2014/main" id="{24FD8109-0E55-40B6-96BA-E6405EF9714B}"/>
                </a:ext>
              </a:extLst>
            </p:cNvPr>
            <p:cNvSpPr/>
            <p:nvPr/>
          </p:nvSpPr>
          <p:spPr>
            <a:xfrm>
              <a:off x="3788075" y="1490875"/>
              <a:ext cx="788975" cy="1052225"/>
            </a:xfrm>
            <a:custGeom>
              <a:avLst/>
              <a:gdLst/>
              <a:ahLst/>
              <a:cxnLst/>
              <a:rect l="l" t="t" r="r" b="b"/>
              <a:pathLst>
                <a:path w="31559" h="42089" extrusionOk="0">
                  <a:moveTo>
                    <a:pt x="18512" y="625"/>
                  </a:moveTo>
                  <a:cubicBezTo>
                    <a:pt x="18513" y="625"/>
                    <a:pt x="18514" y="625"/>
                    <a:pt x="18515" y="625"/>
                  </a:cubicBezTo>
                  <a:cubicBezTo>
                    <a:pt x="22403" y="625"/>
                    <a:pt x="28730" y="3007"/>
                    <a:pt x="29798" y="6741"/>
                  </a:cubicBezTo>
                  <a:cubicBezTo>
                    <a:pt x="30900" y="10592"/>
                    <a:pt x="30590" y="29875"/>
                    <a:pt x="30071" y="31952"/>
                  </a:cubicBezTo>
                  <a:cubicBezTo>
                    <a:pt x="29737" y="33289"/>
                    <a:pt x="25376" y="37707"/>
                    <a:pt x="21325" y="40047"/>
                  </a:cubicBezTo>
                  <a:cubicBezTo>
                    <a:pt x="19703" y="40984"/>
                    <a:pt x="18344" y="41466"/>
                    <a:pt x="17339" y="41466"/>
                  </a:cubicBezTo>
                  <a:cubicBezTo>
                    <a:pt x="17095" y="41466"/>
                    <a:pt x="16871" y="41437"/>
                    <a:pt x="16670" y="41379"/>
                  </a:cubicBezTo>
                  <a:cubicBezTo>
                    <a:pt x="12865" y="40292"/>
                    <a:pt x="4210" y="35109"/>
                    <a:pt x="4210" y="30648"/>
                  </a:cubicBezTo>
                  <a:cubicBezTo>
                    <a:pt x="4210" y="28465"/>
                    <a:pt x="913" y="13444"/>
                    <a:pt x="633" y="12169"/>
                  </a:cubicBezTo>
                  <a:cubicBezTo>
                    <a:pt x="2567" y="2750"/>
                    <a:pt x="14478" y="625"/>
                    <a:pt x="18512" y="625"/>
                  </a:cubicBezTo>
                  <a:close/>
                  <a:moveTo>
                    <a:pt x="18515" y="1"/>
                  </a:moveTo>
                  <a:cubicBezTo>
                    <a:pt x="14341" y="1"/>
                    <a:pt x="1986" y="2225"/>
                    <a:pt x="8" y="12109"/>
                  </a:cubicBezTo>
                  <a:cubicBezTo>
                    <a:pt x="0" y="12151"/>
                    <a:pt x="0" y="12195"/>
                    <a:pt x="10" y="12237"/>
                  </a:cubicBezTo>
                  <a:cubicBezTo>
                    <a:pt x="45" y="12399"/>
                    <a:pt x="3587" y="28483"/>
                    <a:pt x="3587" y="30647"/>
                  </a:cubicBezTo>
                  <a:cubicBezTo>
                    <a:pt x="3587" y="35611"/>
                    <a:pt x="12751" y="40908"/>
                    <a:pt x="16498" y="41978"/>
                  </a:cubicBezTo>
                  <a:cubicBezTo>
                    <a:pt x="16757" y="42052"/>
                    <a:pt x="17037" y="42088"/>
                    <a:pt x="17342" y="42088"/>
                  </a:cubicBezTo>
                  <a:cubicBezTo>
                    <a:pt x="18467" y="42088"/>
                    <a:pt x="19907" y="41586"/>
                    <a:pt x="21636" y="40586"/>
                  </a:cubicBezTo>
                  <a:cubicBezTo>
                    <a:pt x="25725" y="38225"/>
                    <a:pt x="30268" y="33732"/>
                    <a:pt x="30675" y="32102"/>
                  </a:cubicBezTo>
                  <a:cubicBezTo>
                    <a:pt x="31218" y="29937"/>
                    <a:pt x="31559" y="10633"/>
                    <a:pt x="30397" y="6569"/>
                  </a:cubicBezTo>
                  <a:cubicBezTo>
                    <a:pt x="29234" y="2499"/>
                    <a:pt x="22693" y="1"/>
                    <a:pt x="185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17;p64">
              <a:extLst>
                <a:ext uri="{FF2B5EF4-FFF2-40B4-BE49-F238E27FC236}">
                  <a16:creationId xmlns:a16="http://schemas.microsoft.com/office/drawing/2014/main" id="{66CC9054-6E8A-418A-9E2C-3AB5D256E629}"/>
                </a:ext>
              </a:extLst>
            </p:cNvPr>
            <p:cNvSpPr/>
            <p:nvPr/>
          </p:nvSpPr>
          <p:spPr>
            <a:xfrm>
              <a:off x="3795900" y="1498675"/>
              <a:ext cx="772250" cy="1036625"/>
            </a:xfrm>
            <a:custGeom>
              <a:avLst/>
              <a:gdLst/>
              <a:ahLst/>
              <a:cxnLst/>
              <a:rect l="l" t="t" r="r" b="b"/>
              <a:pathLst>
                <a:path w="30890" h="41465" extrusionOk="0">
                  <a:moveTo>
                    <a:pt x="18202" y="0"/>
                  </a:moveTo>
                  <a:cubicBezTo>
                    <a:pt x="14065" y="0"/>
                    <a:pt x="1931" y="2207"/>
                    <a:pt x="1" y="11859"/>
                  </a:cubicBezTo>
                  <a:cubicBezTo>
                    <a:pt x="1" y="11859"/>
                    <a:pt x="2146" y="21582"/>
                    <a:pt x="3116" y="27016"/>
                  </a:cubicBezTo>
                  <a:cubicBezTo>
                    <a:pt x="3142" y="24538"/>
                    <a:pt x="3556" y="19749"/>
                    <a:pt x="6240" y="17662"/>
                  </a:cubicBezTo>
                  <a:cubicBezTo>
                    <a:pt x="9944" y="14780"/>
                    <a:pt x="16118" y="14369"/>
                    <a:pt x="19616" y="12722"/>
                  </a:cubicBezTo>
                  <a:cubicBezTo>
                    <a:pt x="23114" y="11077"/>
                    <a:pt x="23937" y="6755"/>
                    <a:pt x="23937" y="6755"/>
                  </a:cubicBezTo>
                  <a:cubicBezTo>
                    <a:pt x="23937" y="6755"/>
                    <a:pt x="24143" y="14369"/>
                    <a:pt x="25789" y="16220"/>
                  </a:cubicBezTo>
                  <a:cubicBezTo>
                    <a:pt x="27436" y="18072"/>
                    <a:pt x="29081" y="19307"/>
                    <a:pt x="29288" y="22600"/>
                  </a:cubicBezTo>
                  <a:cubicBezTo>
                    <a:pt x="29493" y="25892"/>
                    <a:pt x="30111" y="29186"/>
                    <a:pt x="28464" y="31859"/>
                  </a:cubicBezTo>
                  <a:cubicBezTo>
                    <a:pt x="26818" y="34534"/>
                    <a:pt x="20028" y="39679"/>
                    <a:pt x="16942" y="40707"/>
                  </a:cubicBezTo>
                  <a:cubicBezTo>
                    <a:pt x="16466" y="40866"/>
                    <a:pt x="16008" y="41009"/>
                    <a:pt x="15568" y="41138"/>
                  </a:cubicBezTo>
                  <a:cubicBezTo>
                    <a:pt x="15817" y="41226"/>
                    <a:pt x="16053" y="41304"/>
                    <a:pt x="16273" y="41367"/>
                  </a:cubicBezTo>
                  <a:cubicBezTo>
                    <a:pt x="16505" y="41433"/>
                    <a:pt x="16757" y="41465"/>
                    <a:pt x="17026" y="41465"/>
                  </a:cubicBezTo>
                  <a:cubicBezTo>
                    <a:pt x="21230" y="41465"/>
                    <a:pt x="29543" y="33788"/>
                    <a:pt x="30062" y="31715"/>
                  </a:cubicBezTo>
                  <a:cubicBezTo>
                    <a:pt x="30613" y="29508"/>
                    <a:pt x="30889" y="10204"/>
                    <a:pt x="29786" y="6343"/>
                  </a:cubicBezTo>
                  <a:cubicBezTo>
                    <a:pt x="28681" y="2482"/>
                    <a:pt x="22338" y="0"/>
                    <a:pt x="18202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18;p64">
              <a:extLst>
                <a:ext uri="{FF2B5EF4-FFF2-40B4-BE49-F238E27FC236}">
                  <a16:creationId xmlns:a16="http://schemas.microsoft.com/office/drawing/2014/main" id="{80E9941F-3891-4146-8EAD-0E395A81AAC7}"/>
                </a:ext>
              </a:extLst>
            </p:cNvPr>
            <p:cNvSpPr/>
            <p:nvPr/>
          </p:nvSpPr>
          <p:spPr>
            <a:xfrm>
              <a:off x="3884775" y="2245675"/>
              <a:ext cx="222925" cy="246375"/>
            </a:xfrm>
            <a:custGeom>
              <a:avLst/>
              <a:gdLst/>
              <a:ahLst/>
              <a:cxnLst/>
              <a:rect l="l" t="t" r="r" b="b"/>
              <a:pathLst>
                <a:path w="8917" h="9855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183"/>
                    <a:pt x="31" y="342"/>
                    <a:pt x="31" y="455"/>
                  </a:cubicBezTo>
                  <a:cubicBezTo>
                    <a:pt x="31" y="3911"/>
                    <a:pt x="4844" y="7676"/>
                    <a:pt x="8916" y="9854"/>
                  </a:cubicBezTo>
                  <a:cubicBezTo>
                    <a:pt x="7416" y="8341"/>
                    <a:pt x="3286" y="4148"/>
                    <a:pt x="1451" y="1979"/>
                  </a:cubicBezTo>
                  <a:cubicBezTo>
                    <a:pt x="728" y="1125"/>
                    <a:pt x="279" y="482"/>
                    <a:pt x="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19;p64">
              <a:extLst>
                <a:ext uri="{FF2B5EF4-FFF2-40B4-BE49-F238E27FC236}">
                  <a16:creationId xmlns:a16="http://schemas.microsoft.com/office/drawing/2014/main" id="{94728841-7E65-4F59-A0F4-88303A9D3626}"/>
                </a:ext>
              </a:extLst>
            </p:cNvPr>
            <p:cNvSpPr/>
            <p:nvPr/>
          </p:nvSpPr>
          <p:spPr>
            <a:xfrm>
              <a:off x="3795900" y="1498675"/>
              <a:ext cx="772250" cy="1036625"/>
            </a:xfrm>
            <a:custGeom>
              <a:avLst/>
              <a:gdLst/>
              <a:ahLst/>
              <a:cxnLst/>
              <a:rect l="l" t="t" r="r" b="b"/>
              <a:pathLst>
                <a:path w="30890" h="41465" extrusionOk="0">
                  <a:moveTo>
                    <a:pt x="18202" y="0"/>
                  </a:moveTo>
                  <a:cubicBezTo>
                    <a:pt x="14065" y="0"/>
                    <a:pt x="1931" y="2207"/>
                    <a:pt x="1" y="11859"/>
                  </a:cubicBezTo>
                  <a:cubicBezTo>
                    <a:pt x="1" y="11859"/>
                    <a:pt x="2146" y="21582"/>
                    <a:pt x="3116" y="27016"/>
                  </a:cubicBezTo>
                  <a:cubicBezTo>
                    <a:pt x="3142" y="24538"/>
                    <a:pt x="3556" y="19749"/>
                    <a:pt x="6240" y="17662"/>
                  </a:cubicBezTo>
                  <a:cubicBezTo>
                    <a:pt x="9944" y="14780"/>
                    <a:pt x="16118" y="14369"/>
                    <a:pt x="19616" y="12722"/>
                  </a:cubicBezTo>
                  <a:cubicBezTo>
                    <a:pt x="23114" y="11077"/>
                    <a:pt x="23937" y="6755"/>
                    <a:pt x="23937" y="6755"/>
                  </a:cubicBezTo>
                  <a:cubicBezTo>
                    <a:pt x="23937" y="6755"/>
                    <a:pt x="24143" y="14369"/>
                    <a:pt x="25789" y="16220"/>
                  </a:cubicBezTo>
                  <a:cubicBezTo>
                    <a:pt x="27436" y="18072"/>
                    <a:pt x="29081" y="19307"/>
                    <a:pt x="29288" y="22600"/>
                  </a:cubicBezTo>
                  <a:cubicBezTo>
                    <a:pt x="29493" y="25892"/>
                    <a:pt x="30111" y="29186"/>
                    <a:pt x="28464" y="31859"/>
                  </a:cubicBezTo>
                  <a:cubicBezTo>
                    <a:pt x="26818" y="34534"/>
                    <a:pt x="20028" y="39679"/>
                    <a:pt x="16942" y="40707"/>
                  </a:cubicBezTo>
                  <a:cubicBezTo>
                    <a:pt x="16466" y="40866"/>
                    <a:pt x="16008" y="41009"/>
                    <a:pt x="15568" y="41138"/>
                  </a:cubicBezTo>
                  <a:cubicBezTo>
                    <a:pt x="15817" y="41226"/>
                    <a:pt x="16053" y="41304"/>
                    <a:pt x="16273" y="41367"/>
                  </a:cubicBezTo>
                  <a:cubicBezTo>
                    <a:pt x="16505" y="41433"/>
                    <a:pt x="16757" y="41465"/>
                    <a:pt x="17026" y="41465"/>
                  </a:cubicBezTo>
                  <a:cubicBezTo>
                    <a:pt x="21230" y="41465"/>
                    <a:pt x="29543" y="33788"/>
                    <a:pt x="30062" y="31715"/>
                  </a:cubicBezTo>
                  <a:cubicBezTo>
                    <a:pt x="30613" y="29508"/>
                    <a:pt x="30889" y="10204"/>
                    <a:pt x="29786" y="6343"/>
                  </a:cubicBezTo>
                  <a:cubicBezTo>
                    <a:pt x="28681" y="2482"/>
                    <a:pt x="22338" y="0"/>
                    <a:pt x="18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20;p64">
              <a:extLst>
                <a:ext uri="{FF2B5EF4-FFF2-40B4-BE49-F238E27FC236}">
                  <a16:creationId xmlns:a16="http://schemas.microsoft.com/office/drawing/2014/main" id="{41B802B0-4C85-4AC7-80F7-387983771612}"/>
                </a:ext>
              </a:extLst>
            </p:cNvPr>
            <p:cNvSpPr/>
            <p:nvPr/>
          </p:nvSpPr>
          <p:spPr>
            <a:xfrm>
              <a:off x="3884775" y="2245675"/>
              <a:ext cx="222925" cy="246375"/>
            </a:xfrm>
            <a:custGeom>
              <a:avLst/>
              <a:gdLst/>
              <a:ahLst/>
              <a:cxnLst/>
              <a:rect l="l" t="t" r="r" b="b"/>
              <a:pathLst>
                <a:path w="8917" h="9855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183"/>
                    <a:pt x="31" y="342"/>
                    <a:pt x="31" y="455"/>
                  </a:cubicBezTo>
                  <a:cubicBezTo>
                    <a:pt x="31" y="3911"/>
                    <a:pt x="4844" y="7676"/>
                    <a:pt x="8916" y="9854"/>
                  </a:cubicBezTo>
                  <a:cubicBezTo>
                    <a:pt x="7416" y="8341"/>
                    <a:pt x="3286" y="4148"/>
                    <a:pt x="1451" y="1979"/>
                  </a:cubicBezTo>
                  <a:cubicBezTo>
                    <a:pt x="728" y="1125"/>
                    <a:pt x="279" y="48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21;p64">
              <a:extLst>
                <a:ext uri="{FF2B5EF4-FFF2-40B4-BE49-F238E27FC236}">
                  <a16:creationId xmlns:a16="http://schemas.microsoft.com/office/drawing/2014/main" id="{34A8DFD4-517A-4674-9E68-91AE9153D9E4}"/>
                </a:ext>
              </a:extLst>
            </p:cNvPr>
            <p:cNvSpPr/>
            <p:nvPr/>
          </p:nvSpPr>
          <p:spPr>
            <a:xfrm>
              <a:off x="4114050" y="2009750"/>
              <a:ext cx="38950" cy="69850"/>
            </a:xfrm>
            <a:custGeom>
              <a:avLst/>
              <a:gdLst/>
              <a:ahLst/>
              <a:cxnLst/>
              <a:rect l="l" t="t" r="r" b="b"/>
              <a:pathLst>
                <a:path w="1558" h="2794" extrusionOk="0">
                  <a:moveTo>
                    <a:pt x="779" y="1"/>
                  </a:moveTo>
                  <a:cubicBezTo>
                    <a:pt x="348" y="1"/>
                    <a:pt x="0" y="626"/>
                    <a:pt x="0" y="1397"/>
                  </a:cubicBezTo>
                  <a:cubicBezTo>
                    <a:pt x="0" y="2169"/>
                    <a:pt x="348" y="2794"/>
                    <a:pt x="779" y="2794"/>
                  </a:cubicBezTo>
                  <a:cubicBezTo>
                    <a:pt x="1209" y="2794"/>
                    <a:pt x="1558" y="2169"/>
                    <a:pt x="1558" y="1397"/>
                  </a:cubicBezTo>
                  <a:cubicBezTo>
                    <a:pt x="1558" y="626"/>
                    <a:pt x="1209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22;p64">
              <a:extLst>
                <a:ext uri="{FF2B5EF4-FFF2-40B4-BE49-F238E27FC236}">
                  <a16:creationId xmlns:a16="http://schemas.microsoft.com/office/drawing/2014/main" id="{698C2BA5-6430-4D75-A8AB-59D5A45C5504}"/>
                </a:ext>
              </a:extLst>
            </p:cNvPr>
            <p:cNvSpPr/>
            <p:nvPr/>
          </p:nvSpPr>
          <p:spPr>
            <a:xfrm>
              <a:off x="4340975" y="2009750"/>
              <a:ext cx="38975" cy="69850"/>
            </a:xfrm>
            <a:custGeom>
              <a:avLst/>
              <a:gdLst/>
              <a:ahLst/>
              <a:cxnLst/>
              <a:rect l="l" t="t" r="r" b="b"/>
              <a:pathLst>
                <a:path w="1559" h="2794" extrusionOk="0">
                  <a:moveTo>
                    <a:pt x="780" y="1"/>
                  </a:moveTo>
                  <a:cubicBezTo>
                    <a:pt x="349" y="1"/>
                    <a:pt x="1" y="626"/>
                    <a:pt x="1" y="1397"/>
                  </a:cubicBezTo>
                  <a:cubicBezTo>
                    <a:pt x="1" y="2169"/>
                    <a:pt x="350" y="2794"/>
                    <a:pt x="780" y="2794"/>
                  </a:cubicBezTo>
                  <a:cubicBezTo>
                    <a:pt x="1209" y="2794"/>
                    <a:pt x="1558" y="2169"/>
                    <a:pt x="1558" y="1397"/>
                  </a:cubicBezTo>
                  <a:cubicBezTo>
                    <a:pt x="1558" y="626"/>
                    <a:pt x="1209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23;p64">
              <a:extLst>
                <a:ext uri="{FF2B5EF4-FFF2-40B4-BE49-F238E27FC236}">
                  <a16:creationId xmlns:a16="http://schemas.microsoft.com/office/drawing/2014/main" id="{A1C9F5A1-3259-455B-BEBC-7695632C7260}"/>
                </a:ext>
              </a:extLst>
            </p:cNvPr>
            <p:cNvSpPr/>
            <p:nvPr/>
          </p:nvSpPr>
          <p:spPr>
            <a:xfrm>
              <a:off x="4266100" y="1995450"/>
              <a:ext cx="103175" cy="196725"/>
            </a:xfrm>
            <a:custGeom>
              <a:avLst/>
              <a:gdLst/>
              <a:ahLst/>
              <a:cxnLst/>
              <a:rect l="l" t="t" r="r" b="b"/>
              <a:pathLst>
                <a:path w="4127" h="7869" extrusionOk="0">
                  <a:moveTo>
                    <a:pt x="1163" y="0"/>
                  </a:moveTo>
                  <a:cubicBezTo>
                    <a:pt x="1028" y="0"/>
                    <a:pt x="905" y="87"/>
                    <a:pt x="864" y="223"/>
                  </a:cubicBezTo>
                  <a:cubicBezTo>
                    <a:pt x="774" y="516"/>
                    <a:pt x="7" y="3120"/>
                    <a:pt x="942" y="4053"/>
                  </a:cubicBezTo>
                  <a:cubicBezTo>
                    <a:pt x="1366" y="4477"/>
                    <a:pt x="1971" y="4613"/>
                    <a:pt x="2505" y="4733"/>
                  </a:cubicBezTo>
                  <a:cubicBezTo>
                    <a:pt x="3292" y="4910"/>
                    <a:pt x="3386" y="4992"/>
                    <a:pt x="3339" y="5220"/>
                  </a:cubicBezTo>
                  <a:cubicBezTo>
                    <a:pt x="3220" y="5819"/>
                    <a:pt x="1442" y="6778"/>
                    <a:pt x="218" y="7268"/>
                  </a:cubicBezTo>
                  <a:cubicBezTo>
                    <a:pt x="80" y="7324"/>
                    <a:pt x="1" y="7470"/>
                    <a:pt x="29" y="7616"/>
                  </a:cubicBezTo>
                  <a:cubicBezTo>
                    <a:pt x="57" y="7763"/>
                    <a:pt x="185" y="7868"/>
                    <a:pt x="334" y="7869"/>
                  </a:cubicBezTo>
                  <a:cubicBezTo>
                    <a:pt x="374" y="7869"/>
                    <a:pt x="413" y="7861"/>
                    <a:pt x="449" y="7847"/>
                  </a:cubicBezTo>
                  <a:cubicBezTo>
                    <a:pt x="995" y="7629"/>
                    <a:pt x="3723" y="6485"/>
                    <a:pt x="3951" y="5342"/>
                  </a:cubicBezTo>
                  <a:cubicBezTo>
                    <a:pt x="4127" y="4459"/>
                    <a:pt x="3269" y="4266"/>
                    <a:pt x="2642" y="4125"/>
                  </a:cubicBezTo>
                  <a:cubicBezTo>
                    <a:pt x="2191" y="4023"/>
                    <a:pt x="1678" y="3908"/>
                    <a:pt x="1382" y="3612"/>
                  </a:cubicBezTo>
                  <a:cubicBezTo>
                    <a:pt x="876" y="3106"/>
                    <a:pt x="1161" y="1377"/>
                    <a:pt x="1460" y="406"/>
                  </a:cubicBezTo>
                  <a:cubicBezTo>
                    <a:pt x="1511" y="240"/>
                    <a:pt x="1420" y="65"/>
                    <a:pt x="1254" y="14"/>
                  </a:cubicBezTo>
                  <a:cubicBezTo>
                    <a:pt x="1224" y="5"/>
                    <a:pt x="1193" y="0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24;p64">
              <a:extLst>
                <a:ext uri="{FF2B5EF4-FFF2-40B4-BE49-F238E27FC236}">
                  <a16:creationId xmlns:a16="http://schemas.microsoft.com/office/drawing/2014/main" id="{FE559174-4F01-4826-BD50-DF508911F64F}"/>
                </a:ext>
              </a:extLst>
            </p:cNvPr>
            <p:cNvSpPr/>
            <p:nvPr/>
          </p:nvSpPr>
          <p:spPr>
            <a:xfrm>
              <a:off x="4120625" y="2243725"/>
              <a:ext cx="152325" cy="52250"/>
            </a:xfrm>
            <a:custGeom>
              <a:avLst/>
              <a:gdLst/>
              <a:ahLst/>
              <a:cxnLst/>
              <a:rect l="l" t="t" r="r" b="b"/>
              <a:pathLst>
                <a:path w="6093" h="2090" extrusionOk="0">
                  <a:moveTo>
                    <a:pt x="355" y="1"/>
                  </a:moveTo>
                  <a:cubicBezTo>
                    <a:pt x="295" y="1"/>
                    <a:pt x="235" y="18"/>
                    <a:pt x="182" y="53"/>
                  </a:cubicBezTo>
                  <a:cubicBezTo>
                    <a:pt x="38" y="150"/>
                    <a:pt x="0" y="347"/>
                    <a:pt x="98" y="489"/>
                  </a:cubicBezTo>
                  <a:cubicBezTo>
                    <a:pt x="941" y="1752"/>
                    <a:pt x="2242" y="2090"/>
                    <a:pt x="3395" y="2090"/>
                  </a:cubicBezTo>
                  <a:cubicBezTo>
                    <a:pt x="4672" y="2090"/>
                    <a:pt x="5767" y="1675"/>
                    <a:pt x="5853" y="1642"/>
                  </a:cubicBezTo>
                  <a:cubicBezTo>
                    <a:pt x="6013" y="1579"/>
                    <a:pt x="6092" y="1398"/>
                    <a:pt x="6029" y="1238"/>
                  </a:cubicBezTo>
                  <a:cubicBezTo>
                    <a:pt x="5981" y="1115"/>
                    <a:pt x="5864" y="1040"/>
                    <a:pt x="5740" y="1040"/>
                  </a:cubicBezTo>
                  <a:cubicBezTo>
                    <a:pt x="5702" y="1040"/>
                    <a:pt x="5664" y="1047"/>
                    <a:pt x="5626" y="1061"/>
                  </a:cubicBezTo>
                  <a:cubicBezTo>
                    <a:pt x="5607" y="1068"/>
                    <a:pt x="4582" y="1458"/>
                    <a:pt x="3408" y="1458"/>
                  </a:cubicBezTo>
                  <a:cubicBezTo>
                    <a:pt x="2411" y="1458"/>
                    <a:pt x="1306" y="1177"/>
                    <a:pt x="618" y="143"/>
                  </a:cubicBezTo>
                  <a:cubicBezTo>
                    <a:pt x="557" y="51"/>
                    <a:pt x="457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25;p64">
              <a:extLst>
                <a:ext uri="{FF2B5EF4-FFF2-40B4-BE49-F238E27FC236}">
                  <a16:creationId xmlns:a16="http://schemas.microsoft.com/office/drawing/2014/main" id="{9B4E077B-3A22-4C17-808A-0D2F26BABB6F}"/>
                </a:ext>
              </a:extLst>
            </p:cNvPr>
            <p:cNvSpPr/>
            <p:nvPr/>
          </p:nvSpPr>
          <p:spPr>
            <a:xfrm>
              <a:off x="4053050" y="1930375"/>
              <a:ext cx="121450" cy="60025"/>
            </a:xfrm>
            <a:custGeom>
              <a:avLst/>
              <a:gdLst/>
              <a:ahLst/>
              <a:cxnLst/>
              <a:rect l="l" t="t" r="r" b="b"/>
              <a:pathLst>
                <a:path w="4858" h="2401" extrusionOk="0">
                  <a:moveTo>
                    <a:pt x="2975" y="0"/>
                  </a:moveTo>
                  <a:cubicBezTo>
                    <a:pt x="2541" y="0"/>
                    <a:pt x="2132" y="83"/>
                    <a:pt x="1752" y="249"/>
                  </a:cubicBezTo>
                  <a:cubicBezTo>
                    <a:pt x="555" y="771"/>
                    <a:pt x="98" y="1928"/>
                    <a:pt x="79" y="1976"/>
                  </a:cubicBezTo>
                  <a:cubicBezTo>
                    <a:pt x="1" y="2181"/>
                    <a:pt x="151" y="2400"/>
                    <a:pt x="369" y="2400"/>
                  </a:cubicBezTo>
                  <a:cubicBezTo>
                    <a:pt x="499" y="2400"/>
                    <a:pt x="615" y="2321"/>
                    <a:pt x="661" y="2201"/>
                  </a:cubicBezTo>
                  <a:cubicBezTo>
                    <a:pt x="664" y="2191"/>
                    <a:pt x="1040" y="1240"/>
                    <a:pt x="2001" y="820"/>
                  </a:cubicBezTo>
                  <a:cubicBezTo>
                    <a:pt x="2300" y="689"/>
                    <a:pt x="2625" y="624"/>
                    <a:pt x="2974" y="624"/>
                  </a:cubicBezTo>
                  <a:cubicBezTo>
                    <a:pt x="3411" y="624"/>
                    <a:pt x="3886" y="726"/>
                    <a:pt x="4394" y="929"/>
                  </a:cubicBezTo>
                  <a:cubicBezTo>
                    <a:pt x="4431" y="943"/>
                    <a:pt x="4469" y="950"/>
                    <a:pt x="4506" y="950"/>
                  </a:cubicBezTo>
                  <a:cubicBezTo>
                    <a:pt x="4630" y="950"/>
                    <a:pt x="4747" y="876"/>
                    <a:pt x="4795" y="754"/>
                  </a:cubicBezTo>
                  <a:cubicBezTo>
                    <a:pt x="4858" y="596"/>
                    <a:pt x="4783" y="416"/>
                    <a:pt x="4625" y="351"/>
                  </a:cubicBezTo>
                  <a:cubicBezTo>
                    <a:pt x="4042" y="117"/>
                    <a:pt x="3491" y="0"/>
                    <a:pt x="2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26;p64">
              <a:extLst>
                <a:ext uri="{FF2B5EF4-FFF2-40B4-BE49-F238E27FC236}">
                  <a16:creationId xmlns:a16="http://schemas.microsoft.com/office/drawing/2014/main" id="{59700237-A345-40ED-97B3-E7435E304440}"/>
                </a:ext>
              </a:extLst>
            </p:cNvPr>
            <p:cNvSpPr/>
            <p:nvPr/>
          </p:nvSpPr>
          <p:spPr>
            <a:xfrm>
              <a:off x="4296650" y="1917900"/>
              <a:ext cx="108825" cy="46975"/>
            </a:xfrm>
            <a:custGeom>
              <a:avLst/>
              <a:gdLst/>
              <a:ahLst/>
              <a:cxnLst/>
              <a:rect l="l" t="t" r="r" b="b"/>
              <a:pathLst>
                <a:path w="4353" h="1879" extrusionOk="0">
                  <a:moveTo>
                    <a:pt x="2006" y="0"/>
                  </a:moveTo>
                  <a:cubicBezTo>
                    <a:pt x="1975" y="0"/>
                    <a:pt x="1943" y="1"/>
                    <a:pt x="1912" y="2"/>
                  </a:cubicBezTo>
                  <a:cubicBezTo>
                    <a:pt x="794" y="60"/>
                    <a:pt x="117" y="1137"/>
                    <a:pt x="88" y="1183"/>
                  </a:cubicBezTo>
                  <a:cubicBezTo>
                    <a:pt x="0" y="1329"/>
                    <a:pt x="46" y="1519"/>
                    <a:pt x="191" y="1608"/>
                  </a:cubicBezTo>
                  <a:cubicBezTo>
                    <a:pt x="242" y="1640"/>
                    <a:pt x="299" y="1655"/>
                    <a:pt x="355" y="1655"/>
                  </a:cubicBezTo>
                  <a:cubicBezTo>
                    <a:pt x="458" y="1655"/>
                    <a:pt x="559" y="1604"/>
                    <a:pt x="619" y="1511"/>
                  </a:cubicBezTo>
                  <a:cubicBezTo>
                    <a:pt x="624" y="1502"/>
                    <a:pt x="1156" y="663"/>
                    <a:pt x="1947" y="624"/>
                  </a:cubicBezTo>
                  <a:cubicBezTo>
                    <a:pt x="1966" y="623"/>
                    <a:pt x="1984" y="623"/>
                    <a:pt x="2003" y="623"/>
                  </a:cubicBezTo>
                  <a:cubicBezTo>
                    <a:pt x="2550" y="623"/>
                    <a:pt x="3122" y="1003"/>
                    <a:pt x="3701" y="1756"/>
                  </a:cubicBezTo>
                  <a:cubicBezTo>
                    <a:pt x="3760" y="1833"/>
                    <a:pt x="3851" y="1879"/>
                    <a:pt x="3948" y="1879"/>
                  </a:cubicBezTo>
                  <a:lnTo>
                    <a:pt x="3948" y="1879"/>
                  </a:lnTo>
                  <a:cubicBezTo>
                    <a:pt x="4206" y="1878"/>
                    <a:pt x="4353" y="1583"/>
                    <a:pt x="4195" y="1377"/>
                  </a:cubicBezTo>
                  <a:cubicBezTo>
                    <a:pt x="3492" y="462"/>
                    <a:pt x="2767" y="0"/>
                    <a:pt x="2006" y="0"/>
                  </a:cubicBezTo>
                  <a:close/>
                  <a:moveTo>
                    <a:pt x="3948" y="1879"/>
                  </a:moveTo>
                  <a:lnTo>
                    <a:pt x="3948" y="1879"/>
                  </a:lnTo>
                  <a:cubicBezTo>
                    <a:pt x="3948" y="1879"/>
                    <a:pt x="3948" y="1879"/>
                    <a:pt x="3947" y="1879"/>
                  </a:cubicBezTo>
                  <a:lnTo>
                    <a:pt x="3949" y="1879"/>
                  </a:lnTo>
                  <a:cubicBezTo>
                    <a:pt x="3948" y="1879"/>
                    <a:pt x="3948" y="1879"/>
                    <a:pt x="3948" y="1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27;p64">
              <a:extLst>
                <a:ext uri="{FF2B5EF4-FFF2-40B4-BE49-F238E27FC236}">
                  <a16:creationId xmlns:a16="http://schemas.microsoft.com/office/drawing/2014/main" id="{11067ABD-DA53-4E21-AF9B-14F613D78023}"/>
                </a:ext>
              </a:extLst>
            </p:cNvPr>
            <p:cNvSpPr/>
            <p:nvPr/>
          </p:nvSpPr>
          <p:spPr>
            <a:xfrm>
              <a:off x="3602850" y="1373075"/>
              <a:ext cx="1068675" cy="711650"/>
            </a:xfrm>
            <a:custGeom>
              <a:avLst/>
              <a:gdLst/>
              <a:ahLst/>
              <a:cxnLst/>
              <a:rect l="l" t="t" r="r" b="b"/>
              <a:pathLst>
                <a:path w="42747" h="28466" extrusionOk="0">
                  <a:moveTo>
                    <a:pt x="20315" y="1"/>
                  </a:moveTo>
                  <a:cubicBezTo>
                    <a:pt x="17700" y="1"/>
                    <a:pt x="14756" y="506"/>
                    <a:pt x="11584" y="1714"/>
                  </a:cubicBezTo>
                  <a:cubicBezTo>
                    <a:pt x="0" y="6126"/>
                    <a:pt x="1380" y="17985"/>
                    <a:pt x="1932" y="20192"/>
                  </a:cubicBezTo>
                  <a:cubicBezTo>
                    <a:pt x="2483" y="22397"/>
                    <a:pt x="6344" y="28189"/>
                    <a:pt x="8826" y="28465"/>
                  </a:cubicBezTo>
                  <a:cubicBezTo>
                    <a:pt x="8826" y="28465"/>
                    <a:pt x="11032" y="26535"/>
                    <a:pt x="11032" y="24604"/>
                  </a:cubicBezTo>
                  <a:cubicBezTo>
                    <a:pt x="11032" y="22673"/>
                    <a:pt x="16272" y="18813"/>
                    <a:pt x="21512" y="17158"/>
                  </a:cubicBezTo>
                  <a:cubicBezTo>
                    <a:pt x="24808" y="16117"/>
                    <a:pt x="28428" y="14202"/>
                    <a:pt x="30525" y="11759"/>
                  </a:cubicBezTo>
                  <a:cubicBezTo>
                    <a:pt x="30533" y="13028"/>
                    <a:pt x="30741" y="14868"/>
                    <a:pt x="31715" y="16331"/>
                  </a:cubicBezTo>
                  <a:cubicBezTo>
                    <a:pt x="33370" y="18813"/>
                    <a:pt x="35852" y="20192"/>
                    <a:pt x="35852" y="21019"/>
                  </a:cubicBezTo>
                  <a:cubicBezTo>
                    <a:pt x="35852" y="21846"/>
                    <a:pt x="37231" y="24880"/>
                    <a:pt x="38334" y="24880"/>
                  </a:cubicBezTo>
                  <a:cubicBezTo>
                    <a:pt x="39437" y="24880"/>
                    <a:pt x="39437" y="20468"/>
                    <a:pt x="39713" y="18537"/>
                  </a:cubicBezTo>
                  <a:cubicBezTo>
                    <a:pt x="39988" y="16607"/>
                    <a:pt x="42746" y="11643"/>
                    <a:pt x="38885" y="7230"/>
                  </a:cubicBezTo>
                  <a:cubicBezTo>
                    <a:pt x="37100" y="5189"/>
                    <a:pt x="35258" y="4565"/>
                    <a:pt x="33711" y="4565"/>
                  </a:cubicBezTo>
                  <a:cubicBezTo>
                    <a:pt x="32894" y="4565"/>
                    <a:pt x="32159" y="4739"/>
                    <a:pt x="31558" y="4971"/>
                  </a:cubicBezTo>
                  <a:cubicBezTo>
                    <a:pt x="29969" y="2299"/>
                    <a:pt x="25892" y="1"/>
                    <a:pt x="2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28;p64">
              <a:extLst>
                <a:ext uri="{FF2B5EF4-FFF2-40B4-BE49-F238E27FC236}">
                  <a16:creationId xmlns:a16="http://schemas.microsoft.com/office/drawing/2014/main" id="{6A6FA241-8D8F-414E-AAFF-F7BF9DFD0F25}"/>
                </a:ext>
              </a:extLst>
            </p:cNvPr>
            <p:cNvSpPr/>
            <p:nvPr/>
          </p:nvSpPr>
          <p:spPr>
            <a:xfrm>
              <a:off x="3566450" y="1365050"/>
              <a:ext cx="1094925" cy="727450"/>
            </a:xfrm>
            <a:custGeom>
              <a:avLst/>
              <a:gdLst/>
              <a:ahLst/>
              <a:cxnLst/>
              <a:rect l="l" t="t" r="r" b="b"/>
              <a:pathLst>
                <a:path w="43797" h="29098" extrusionOk="0">
                  <a:moveTo>
                    <a:pt x="22025" y="721"/>
                  </a:moveTo>
                  <a:cubicBezTo>
                    <a:pt x="26415" y="721"/>
                    <a:pt x="30684" y="1985"/>
                    <a:pt x="32747" y="5452"/>
                  </a:cubicBezTo>
                  <a:cubicBezTo>
                    <a:pt x="32804" y="5549"/>
                    <a:pt x="32907" y="5604"/>
                    <a:pt x="33014" y="5604"/>
                  </a:cubicBezTo>
                  <a:cubicBezTo>
                    <a:pt x="33051" y="5604"/>
                    <a:pt x="33089" y="5598"/>
                    <a:pt x="33126" y="5584"/>
                  </a:cubicBezTo>
                  <a:cubicBezTo>
                    <a:pt x="33646" y="5383"/>
                    <a:pt x="34351" y="5196"/>
                    <a:pt x="35172" y="5196"/>
                  </a:cubicBezTo>
                  <a:cubicBezTo>
                    <a:pt x="36590" y="5196"/>
                    <a:pt x="38353" y="5753"/>
                    <a:pt x="40107" y="7756"/>
                  </a:cubicBezTo>
                  <a:cubicBezTo>
                    <a:pt x="43099" y="11177"/>
                    <a:pt x="41986" y="14871"/>
                    <a:pt x="41249" y="17315"/>
                  </a:cubicBezTo>
                  <a:cubicBezTo>
                    <a:pt x="41071" y="17905"/>
                    <a:pt x="40918" y="18414"/>
                    <a:pt x="40860" y="18814"/>
                  </a:cubicBezTo>
                  <a:cubicBezTo>
                    <a:pt x="40791" y="19300"/>
                    <a:pt x="40739" y="19936"/>
                    <a:pt x="40683" y="20609"/>
                  </a:cubicBezTo>
                  <a:cubicBezTo>
                    <a:pt x="40580" y="21890"/>
                    <a:pt x="40334" y="24890"/>
                    <a:pt x="39790" y="24890"/>
                  </a:cubicBezTo>
                  <a:cubicBezTo>
                    <a:pt x="38965" y="24890"/>
                    <a:pt x="37620" y="22148"/>
                    <a:pt x="37620" y="21340"/>
                  </a:cubicBezTo>
                  <a:cubicBezTo>
                    <a:pt x="37620" y="20805"/>
                    <a:pt x="37041" y="20276"/>
                    <a:pt x="36166" y="19475"/>
                  </a:cubicBezTo>
                  <a:cubicBezTo>
                    <a:pt x="35321" y="18700"/>
                    <a:pt x="34270" y="17737"/>
                    <a:pt x="33430" y="16479"/>
                  </a:cubicBezTo>
                  <a:cubicBezTo>
                    <a:pt x="32504" y="15088"/>
                    <a:pt x="32301" y="13318"/>
                    <a:pt x="32294" y="12078"/>
                  </a:cubicBezTo>
                  <a:cubicBezTo>
                    <a:pt x="32293" y="11889"/>
                    <a:pt x="32138" y="11768"/>
                    <a:pt x="31979" y="11768"/>
                  </a:cubicBezTo>
                  <a:cubicBezTo>
                    <a:pt x="31895" y="11768"/>
                    <a:pt x="31810" y="11801"/>
                    <a:pt x="31745" y="11877"/>
                  </a:cubicBezTo>
                  <a:cubicBezTo>
                    <a:pt x="29899" y="14027"/>
                    <a:pt x="26583" y="16011"/>
                    <a:pt x="22874" y="17183"/>
                  </a:cubicBezTo>
                  <a:cubicBezTo>
                    <a:pt x="17575" y="18855"/>
                    <a:pt x="12176" y="22763"/>
                    <a:pt x="12176" y="24925"/>
                  </a:cubicBezTo>
                  <a:cubicBezTo>
                    <a:pt x="12176" y="26459"/>
                    <a:pt x="10605" y="28053"/>
                    <a:pt x="10180" y="28455"/>
                  </a:cubicBezTo>
                  <a:cubicBezTo>
                    <a:pt x="7903" y="28008"/>
                    <a:pt x="4238" y="22632"/>
                    <a:pt x="3690" y="20438"/>
                  </a:cubicBezTo>
                  <a:cubicBezTo>
                    <a:pt x="3656" y="20305"/>
                    <a:pt x="725" y="7060"/>
                    <a:pt x="13150" y="2327"/>
                  </a:cubicBezTo>
                  <a:cubicBezTo>
                    <a:pt x="15661" y="1371"/>
                    <a:pt x="18873" y="721"/>
                    <a:pt x="22025" y="721"/>
                  </a:cubicBezTo>
                  <a:close/>
                  <a:moveTo>
                    <a:pt x="21841" y="0"/>
                  </a:moveTo>
                  <a:cubicBezTo>
                    <a:pt x="19142" y="0"/>
                    <a:pt x="16127" y="526"/>
                    <a:pt x="12928" y="1745"/>
                  </a:cubicBezTo>
                  <a:cubicBezTo>
                    <a:pt x="1" y="6669"/>
                    <a:pt x="3051" y="20450"/>
                    <a:pt x="3085" y="20588"/>
                  </a:cubicBezTo>
                  <a:cubicBezTo>
                    <a:pt x="3641" y="22810"/>
                    <a:pt x="7531" y="28794"/>
                    <a:pt x="10248" y="29096"/>
                  </a:cubicBezTo>
                  <a:cubicBezTo>
                    <a:pt x="10259" y="29097"/>
                    <a:pt x="10270" y="29098"/>
                    <a:pt x="10282" y="29098"/>
                  </a:cubicBezTo>
                  <a:cubicBezTo>
                    <a:pt x="10357" y="29098"/>
                    <a:pt x="10430" y="29070"/>
                    <a:pt x="10488" y="29020"/>
                  </a:cubicBezTo>
                  <a:cubicBezTo>
                    <a:pt x="10581" y="28938"/>
                    <a:pt x="12800" y="26974"/>
                    <a:pt x="12800" y="24925"/>
                  </a:cubicBezTo>
                  <a:cubicBezTo>
                    <a:pt x="12800" y="23219"/>
                    <a:pt x="17776" y="19446"/>
                    <a:pt x="23062" y="17777"/>
                  </a:cubicBezTo>
                  <a:cubicBezTo>
                    <a:pt x="26554" y="16674"/>
                    <a:pt x="29716" y="14860"/>
                    <a:pt x="31699" y="12847"/>
                  </a:cubicBezTo>
                  <a:cubicBezTo>
                    <a:pt x="31784" y="14077"/>
                    <a:pt x="32082" y="15579"/>
                    <a:pt x="32912" y="16825"/>
                  </a:cubicBezTo>
                  <a:cubicBezTo>
                    <a:pt x="33793" y="18146"/>
                    <a:pt x="34876" y="19138"/>
                    <a:pt x="35745" y="19934"/>
                  </a:cubicBezTo>
                  <a:cubicBezTo>
                    <a:pt x="36361" y="20497"/>
                    <a:pt x="36997" y="21080"/>
                    <a:pt x="36997" y="21340"/>
                  </a:cubicBezTo>
                  <a:cubicBezTo>
                    <a:pt x="36997" y="22222"/>
                    <a:pt x="38417" y="25513"/>
                    <a:pt x="39791" y="25513"/>
                  </a:cubicBezTo>
                  <a:cubicBezTo>
                    <a:pt x="40831" y="25513"/>
                    <a:pt x="41066" y="23591"/>
                    <a:pt x="41305" y="20660"/>
                  </a:cubicBezTo>
                  <a:cubicBezTo>
                    <a:pt x="41359" y="19996"/>
                    <a:pt x="41411" y="19368"/>
                    <a:pt x="41478" y="18902"/>
                  </a:cubicBezTo>
                  <a:cubicBezTo>
                    <a:pt x="41528" y="18548"/>
                    <a:pt x="41675" y="18061"/>
                    <a:pt x="41845" y="17495"/>
                  </a:cubicBezTo>
                  <a:cubicBezTo>
                    <a:pt x="42575" y="15075"/>
                    <a:pt x="43797" y="11026"/>
                    <a:pt x="40576" y="7346"/>
                  </a:cubicBezTo>
                  <a:cubicBezTo>
                    <a:pt x="38658" y="5155"/>
                    <a:pt x="36685" y="4585"/>
                    <a:pt x="35153" y="4585"/>
                  </a:cubicBezTo>
                  <a:cubicBezTo>
                    <a:pt x="34332" y="4585"/>
                    <a:pt x="33637" y="4749"/>
                    <a:pt x="33147" y="4914"/>
                  </a:cubicBezTo>
                  <a:cubicBezTo>
                    <a:pt x="31315" y="2073"/>
                    <a:pt x="27200" y="0"/>
                    <a:pt x="21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29;p64">
              <a:extLst>
                <a:ext uri="{FF2B5EF4-FFF2-40B4-BE49-F238E27FC236}">
                  <a16:creationId xmlns:a16="http://schemas.microsoft.com/office/drawing/2014/main" id="{A7188DB4-C648-41CE-997E-50E1112342D3}"/>
                </a:ext>
              </a:extLst>
            </p:cNvPr>
            <p:cNvSpPr/>
            <p:nvPr/>
          </p:nvSpPr>
          <p:spPr>
            <a:xfrm>
              <a:off x="3756950" y="1838900"/>
              <a:ext cx="65875" cy="73650"/>
            </a:xfrm>
            <a:custGeom>
              <a:avLst/>
              <a:gdLst/>
              <a:ahLst/>
              <a:cxnLst/>
              <a:rect l="l" t="t" r="r" b="b"/>
              <a:pathLst>
                <a:path w="2635" h="2946" extrusionOk="0">
                  <a:moveTo>
                    <a:pt x="2278" y="1"/>
                  </a:moveTo>
                  <a:cubicBezTo>
                    <a:pt x="2223" y="1"/>
                    <a:pt x="2168" y="15"/>
                    <a:pt x="2118" y="46"/>
                  </a:cubicBezTo>
                  <a:cubicBezTo>
                    <a:pt x="898" y="784"/>
                    <a:pt x="217" y="1613"/>
                    <a:pt x="36" y="2577"/>
                  </a:cubicBezTo>
                  <a:cubicBezTo>
                    <a:pt x="0" y="2768"/>
                    <a:pt x="147" y="2946"/>
                    <a:pt x="343" y="2946"/>
                  </a:cubicBezTo>
                  <a:cubicBezTo>
                    <a:pt x="493" y="2946"/>
                    <a:pt x="621" y="2839"/>
                    <a:pt x="649" y="2692"/>
                  </a:cubicBezTo>
                  <a:cubicBezTo>
                    <a:pt x="794" y="1912"/>
                    <a:pt x="1381" y="1221"/>
                    <a:pt x="2440" y="579"/>
                  </a:cubicBezTo>
                  <a:cubicBezTo>
                    <a:pt x="2587" y="490"/>
                    <a:pt x="2634" y="299"/>
                    <a:pt x="2545" y="152"/>
                  </a:cubicBezTo>
                  <a:cubicBezTo>
                    <a:pt x="2487" y="54"/>
                    <a:pt x="2384" y="1"/>
                    <a:pt x="2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30;p64">
              <a:extLst>
                <a:ext uri="{FF2B5EF4-FFF2-40B4-BE49-F238E27FC236}">
                  <a16:creationId xmlns:a16="http://schemas.microsoft.com/office/drawing/2014/main" id="{67DB211E-2B98-4042-A084-995BCC23B50C}"/>
                </a:ext>
              </a:extLst>
            </p:cNvPr>
            <p:cNvSpPr/>
            <p:nvPr/>
          </p:nvSpPr>
          <p:spPr>
            <a:xfrm>
              <a:off x="3855825" y="1588850"/>
              <a:ext cx="494075" cy="241900"/>
            </a:xfrm>
            <a:custGeom>
              <a:avLst/>
              <a:gdLst/>
              <a:ahLst/>
              <a:cxnLst/>
              <a:rect l="l" t="t" r="r" b="b"/>
              <a:pathLst>
                <a:path w="19763" h="9676" extrusionOk="0">
                  <a:moveTo>
                    <a:pt x="19407" y="1"/>
                  </a:moveTo>
                  <a:cubicBezTo>
                    <a:pt x="19304" y="1"/>
                    <a:pt x="19203" y="52"/>
                    <a:pt x="19143" y="146"/>
                  </a:cubicBezTo>
                  <a:cubicBezTo>
                    <a:pt x="19115" y="189"/>
                    <a:pt x="16349" y="4489"/>
                    <a:pt x="11406" y="6060"/>
                  </a:cubicBezTo>
                  <a:cubicBezTo>
                    <a:pt x="10094" y="6479"/>
                    <a:pt x="8514" y="6848"/>
                    <a:pt x="6840" y="7238"/>
                  </a:cubicBezTo>
                  <a:cubicBezTo>
                    <a:pt x="4543" y="7775"/>
                    <a:pt x="2167" y="8329"/>
                    <a:pt x="222" y="9072"/>
                  </a:cubicBezTo>
                  <a:cubicBezTo>
                    <a:pt x="82" y="9126"/>
                    <a:pt x="0" y="9272"/>
                    <a:pt x="28" y="9420"/>
                  </a:cubicBezTo>
                  <a:cubicBezTo>
                    <a:pt x="55" y="9568"/>
                    <a:pt x="184" y="9675"/>
                    <a:pt x="334" y="9675"/>
                  </a:cubicBezTo>
                  <a:cubicBezTo>
                    <a:pt x="372" y="9675"/>
                    <a:pt x="409" y="9669"/>
                    <a:pt x="444" y="9654"/>
                  </a:cubicBezTo>
                  <a:cubicBezTo>
                    <a:pt x="2351" y="8927"/>
                    <a:pt x="4705" y="8377"/>
                    <a:pt x="6982" y="7845"/>
                  </a:cubicBezTo>
                  <a:cubicBezTo>
                    <a:pt x="8667" y="7452"/>
                    <a:pt x="10261" y="7080"/>
                    <a:pt x="11595" y="6655"/>
                  </a:cubicBezTo>
                  <a:cubicBezTo>
                    <a:pt x="16761" y="5012"/>
                    <a:pt x="19554" y="663"/>
                    <a:pt x="19670" y="479"/>
                  </a:cubicBezTo>
                  <a:cubicBezTo>
                    <a:pt x="19763" y="334"/>
                    <a:pt x="19718" y="141"/>
                    <a:pt x="19574" y="49"/>
                  </a:cubicBezTo>
                  <a:cubicBezTo>
                    <a:pt x="19522" y="16"/>
                    <a:pt x="19464" y="1"/>
                    <a:pt x="19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31;p64">
              <a:extLst>
                <a:ext uri="{FF2B5EF4-FFF2-40B4-BE49-F238E27FC236}">
                  <a16:creationId xmlns:a16="http://schemas.microsoft.com/office/drawing/2014/main" id="{ACE07D9E-C263-442B-9D2F-5E6F0C4AA206}"/>
                </a:ext>
              </a:extLst>
            </p:cNvPr>
            <p:cNvSpPr/>
            <p:nvPr/>
          </p:nvSpPr>
          <p:spPr>
            <a:xfrm>
              <a:off x="3732325" y="1559800"/>
              <a:ext cx="559425" cy="131875"/>
            </a:xfrm>
            <a:custGeom>
              <a:avLst/>
              <a:gdLst/>
              <a:ahLst/>
              <a:cxnLst/>
              <a:rect l="l" t="t" r="r" b="b"/>
              <a:pathLst>
                <a:path w="22377" h="5275" extrusionOk="0">
                  <a:moveTo>
                    <a:pt x="22021" y="0"/>
                  </a:moveTo>
                  <a:cubicBezTo>
                    <a:pt x="21961" y="0"/>
                    <a:pt x="21900" y="18"/>
                    <a:pt x="21846" y="55"/>
                  </a:cubicBezTo>
                  <a:cubicBezTo>
                    <a:pt x="21796" y="89"/>
                    <a:pt x="16734" y="3500"/>
                    <a:pt x="11069" y="3954"/>
                  </a:cubicBezTo>
                  <a:cubicBezTo>
                    <a:pt x="9986" y="4041"/>
                    <a:pt x="8966" y="4070"/>
                    <a:pt x="8018" y="4070"/>
                  </a:cubicBezTo>
                  <a:cubicBezTo>
                    <a:pt x="6888" y="4070"/>
                    <a:pt x="5862" y="4029"/>
                    <a:pt x="4956" y="3992"/>
                  </a:cubicBezTo>
                  <a:cubicBezTo>
                    <a:pt x="4234" y="3963"/>
                    <a:pt x="3583" y="3936"/>
                    <a:pt x="3006" y="3936"/>
                  </a:cubicBezTo>
                  <a:cubicBezTo>
                    <a:pt x="1573" y="3936"/>
                    <a:pt x="597" y="4099"/>
                    <a:pt x="138" y="4789"/>
                  </a:cubicBezTo>
                  <a:cubicBezTo>
                    <a:pt x="0" y="4997"/>
                    <a:pt x="148" y="5274"/>
                    <a:pt x="397" y="5274"/>
                  </a:cubicBezTo>
                  <a:cubicBezTo>
                    <a:pt x="502" y="5274"/>
                    <a:pt x="599" y="5222"/>
                    <a:pt x="656" y="5135"/>
                  </a:cubicBezTo>
                  <a:cubicBezTo>
                    <a:pt x="962" y="4677"/>
                    <a:pt x="1799" y="4560"/>
                    <a:pt x="3000" y="4560"/>
                  </a:cubicBezTo>
                  <a:cubicBezTo>
                    <a:pt x="3568" y="4560"/>
                    <a:pt x="4217" y="4586"/>
                    <a:pt x="4930" y="4615"/>
                  </a:cubicBezTo>
                  <a:cubicBezTo>
                    <a:pt x="5844" y="4652"/>
                    <a:pt x="6880" y="4694"/>
                    <a:pt x="8022" y="4694"/>
                  </a:cubicBezTo>
                  <a:cubicBezTo>
                    <a:pt x="8982" y="4694"/>
                    <a:pt x="10017" y="4664"/>
                    <a:pt x="11119" y="4576"/>
                  </a:cubicBezTo>
                  <a:cubicBezTo>
                    <a:pt x="16946" y="4110"/>
                    <a:pt x="21986" y="714"/>
                    <a:pt x="22198" y="569"/>
                  </a:cubicBezTo>
                  <a:cubicBezTo>
                    <a:pt x="22339" y="473"/>
                    <a:pt x="22377" y="279"/>
                    <a:pt x="22279" y="136"/>
                  </a:cubicBezTo>
                  <a:cubicBezTo>
                    <a:pt x="22219" y="48"/>
                    <a:pt x="22121" y="0"/>
                    <a:pt x="22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32;p64">
              <a:extLst>
                <a:ext uri="{FF2B5EF4-FFF2-40B4-BE49-F238E27FC236}">
                  <a16:creationId xmlns:a16="http://schemas.microsoft.com/office/drawing/2014/main" id="{D83BEDB5-6FB5-4BEC-B957-8D469F3E4772}"/>
                </a:ext>
              </a:extLst>
            </p:cNvPr>
            <p:cNvSpPr/>
            <p:nvPr/>
          </p:nvSpPr>
          <p:spPr>
            <a:xfrm>
              <a:off x="4566525" y="1698075"/>
              <a:ext cx="21325" cy="74975"/>
            </a:xfrm>
            <a:custGeom>
              <a:avLst/>
              <a:gdLst/>
              <a:ahLst/>
              <a:cxnLst/>
              <a:rect l="l" t="t" r="r" b="b"/>
              <a:pathLst>
                <a:path w="853" h="2999" extrusionOk="0">
                  <a:moveTo>
                    <a:pt x="339" y="1"/>
                  </a:moveTo>
                  <a:cubicBezTo>
                    <a:pt x="320" y="1"/>
                    <a:pt x="300" y="2"/>
                    <a:pt x="281" y="6"/>
                  </a:cubicBezTo>
                  <a:cubicBezTo>
                    <a:pt x="111" y="39"/>
                    <a:pt x="0" y="204"/>
                    <a:pt x="33" y="373"/>
                  </a:cubicBezTo>
                  <a:cubicBezTo>
                    <a:pt x="171" y="1092"/>
                    <a:pt x="229" y="1867"/>
                    <a:pt x="201" y="2677"/>
                  </a:cubicBezTo>
                  <a:cubicBezTo>
                    <a:pt x="194" y="2849"/>
                    <a:pt x="330" y="2993"/>
                    <a:pt x="502" y="2998"/>
                  </a:cubicBezTo>
                  <a:lnTo>
                    <a:pt x="513" y="2998"/>
                  </a:lnTo>
                  <a:cubicBezTo>
                    <a:pt x="680" y="2998"/>
                    <a:pt x="817" y="2864"/>
                    <a:pt x="824" y="2698"/>
                  </a:cubicBezTo>
                  <a:cubicBezTo>
                    <a:pt x="853" y="1842"/>
                    <a:pt x="792" y="1020"/>
                    <a:pt x="645" y="256"/>
                  </a:cubicBezTo>
                  <a:cubicBezTo>
                    <a:pt x="618" y="105"/>
                    <a:pt x="486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33;p64">
              <a:extLst>
                <a:ext uri="{FF2B5EF4-FFF2-40B4-BE49-F238E27FC236}">
                  <a16:creationId xmlns:a16="http://schemas.microsoft.com/office/drawing/2014/main" id="{14ABA816-5538-4C8D-8946-18AEE1C87A63}"/>
                </a:ext>
              </a:extLst>
            </p:cNvPr>
            <p:cNvSpPr/>
            <p:nvPr/>
          </p:nvSpPr>
          <p:spPr>
            <a:xfrm>
              <a:off x="4431125" y="1542350"/>
              <a:ext cx="144275" cy="140100"/>
            </a:xfrm>
            <a:custGeom>
              <a:avLst/>
              <a:gdLst/>
              <a:ahLst/>
              <a:cxnLst/>
              <a:rect l="l" t="t" r="r" b="b"/>
              <a:pathLst>
                <a:path w="5771" h="5604" extrusionOk="0">
                  <a:moveTo>
                    <a:pt x="347" y="1"/>
                  </a:moveTo>
                  <a:cubicBezTo>
                    <a:pt x="211" y="1"/>
                    <a:pt x="86" y="91"/>
                    <a:pt x="47" y="229"/>
                  </a:cubicBezTo>
                  <a:cubicBezTo>
                    <a:pt x="1" y="395"/>
                    <a:pt x="98" y="566"/>
                    <a:pt x="264" y="612"/>
                  </a:cubicBezTo>
                  <a:cubicBezTo>
                    <a:pt x="299" y="622"/>
                    <a:pt x="3811" y="1645"/>
                    <a:pt x="5126" y="5395"/>
                  </a:cubicBezTo>
                  <a:cubicBezTo>
                    <a:pt x="5170" y="5519"/>
                    <a:pt x="5288" y="5603"/>
                    <a:pt x="5421" y="5603"/>
                  </a:cubicBezTo>
                  <a:cubicBezTo>
                    <a:pt x="5455" y="5603"/>
                    <a:pt x="5490" y="5598"/>
                    <a:pt x="5523" y="5586"/>
                  </a:cubicBezTo>
                  <a:cubicBezTo>
                    <a:pt x="5686" y="5529"/>
                    <a:pt x="5771" y="5352"/>
                    <a:pt x="5714" y="5189"/>
                  </a:cubicBezTo>
                  <a:cubicBezTo>
                    <a:pt x="4294" y="1136"/>
                    <a:pt x="588" y="56"/>
                    <a:pt x="432" y="13"/>
                  </a:cubicBezTo>
                  <a:cubicBezTo>
                    <a:pt x="403" y="5"/>
                    <a:pt x="375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34;p64">
              <a:extLst>
                <a:ext uri="{FF2B5EF4-FFF2-40B4-BE49-F238E27FC236}">
                  <a16:creationId xmlns:a16="http://schemas.microsoft.com/office/drawing/2014/main" id="{2243DD66-8C15-469F-87B3-E2EE508D1B43}"/>
                </a:ext>
              </a:extLst>
            </p:cNvPr>
            <p:cNvSpPr/>
            <p:nvPr/>
          </p:nvSpPr>
          <p:spPr>
            <a:xfrm>
              <a:off x="3834900" y="2187175"/>
              <a:ext cx="354250" cy="202700"/>
            </a:xfrm>
            <a:custGeom>
              <a:avLst/>
              <a:gdLst/>
              <a:ahLst/>
              <a:cxnLst/>
              <a:rect l="l" t="t" r="r" b="b"/>
              <a:pathLst>
                <a:path w="14170" h="8108" extrusionOk="0">
                  <a:moveTo>
                    <a:pt x="354" y="1"/>
                  </a:moveTo>
                  <a:cubicBezTo>
                    <a:pt x="289" y="1"/>
                    <a:pt x="223" y="21"/>
                    <a:pt x="167" y="63"/>
                  </a:cubicBezTo>
                  <a:cubicBezTo>
                    <a:pt x="29" y="166"/>
                    <a:pt x="0" y="361"/>
                    <a:pt x="103" y="499"/>
                  </a:cubicBezTo>
                  <a:cubicBezTo>
                    <a:pt x="282" y="738"/>
                    <a:pt x="4495" y="6364"/>
                    <a:pt x="6874" y="7620"/>
                  </a:cubicBezTo>
                  <a:cubicBezTo>
                    <a:pt x="7549" y="7977"/>
                    <a:pt x="8376" y="8108"/>
                    <a:pt x="9225" y="8108"/>
                  </a:cubicBezTo>
                  <a:cubicBezTo>
                    <a:pt x="11438" y="8108"/>
                    <a:pt x="13788" y="7219"/>
                    <a:pt x="13923" y="7167"/>
                  </a:cubicBezTo>
                  <a:cubicBezTo>
                    <a:pt x="14087" y="7107"/>
                    <a:pt x="14169" y="6925"/>
                    <a:pt x="14106" y="6763"/>
                  </a:cubicBezTo>
                  <a:cubicBezTo>
                    <a:pt x="14059" y="6638"/>
                    <a:pt x="13941" y="6562"/>
                    <a:pt x="13816" y="6562"/>
                  </a:cubicBezTo>
                  <a:cubicBezTo>
                    <a:pt x="13777" y="6562"/>
                    <a:pt x="13738" y="6569"/>
                    <a:pt x="13700" y="6585"/>
                  </a:cubicBezTo>
                  <a:cubicBezTo>
                    <a:pt x="13667" y="6597"/>
                    <a:pt x="11319" y="7484"/>
                    <a:pt x="9210" y="7484"/>
                  </a:cubicBezTo>
                  <a:cubicBezTo>
                    <a:pt x="8459" y="7484"/>
                    <a:pt x="7740" y="7372"/>
                    <a:pt x="7165" y="7068"/>
                  </a:cubicBezTo>
                  <a:cubicBezTo>
                    <a:pt x="4911" y="5878"/>
                    <a:pt x="645" y="183"/>
                    <a:pt x="603" y="126"/>
                  </a:cubicBezTo>
                  <a:cubicBezTo>
                    <a:pt x="542" y="44"/>
                    <a:pt x="449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35;p64">
              <a:extLst>
                <a:ext uri="{FF2B5EF4-FFF2-40B4-BE49-F238E27FC236}">
                  <a16:creationId xmlns:a16="http://schemas.microsoft.com/office/drawing/2014/main" id="{A4FED1BA-8879-4D50-B0B9-0AEC4B28FE57}"/>
                </a:ext>
              </a:extLst>
            </p:cNvPr>
            <p:cNvSpPr/>
            <p:nvPr/>
          </p:nvSpPr>
          <p:spPr>
            <a:xfrm>
              <a:off x="4141125" y="2334375"/>
              <a:ext cx="77650" cy="51800"/>
            </a:xfrm>
            <a:custGeom>
              <a:avLst/>
              <a:gdLst/>
              <a:ahLst/>
              <a:cxnLst/>
              <a:rect l="l" t="t" r="r" b="b"/>
              <a:pathLst>
                <a:path w="3106" h="2072" extrusionOk="0">
                  <a:moveTo>
                    <a:pt x="1553" y="1"/>
                  </a:moveTo>
                  <a:cubicBezTo>
                    <a:pt x="695" y="1"/>
                    <a:pt x="1" y="466"/>
                    <a:pt x="1" y="1037"/>
                  </a:cubicBezTo>
                  <a:cubicBezTo>
                    <a:pt x="1" y="1608"/>
                    <a:pt x="695" y="2072"/>
                    <a:pt x="1553" y="2072"/>
                  </a:cubicBezTo>
                  <a:cubicBezTo>
                    <a:pt x="2410" y="2072"/>
                    <a:pt x="3105" y="1608"/>
                    <a:pt x="3105" y="1037"/>
                  </a:cubicBezTo>
                  <a:cubicBezTo>
                    <a:pt x="3105" y="465"/>
                    <a:pt x="2410" y="1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36;p64">
              <a:extLst>
                <a:ext uri="{FF2B5EF4-FFF2-40B4-BE49-F238E27FC236}">
                  <a16:creationId xmlns:a16="http://schemas.microsoft.com/office/drawing/2014/main" id="{9C2C01C1-C89A-4D34-861E-83466DEC71D9}"/>
                </a:ext>
              </a:extLst>
            </p:cNvPr>
            <p:cNvSpPr/>
            <p:nvPr/>
          </p:nvSpPr>
          <p:spPr>
            <a:xfrm>
              <a:off x="3585300" y="1468750"/>
              <a:ext cx="197650" cy="575550"/>
            </a:xfrm>
            <a:custGeom>
              <a:avLst/>
              <a:gdLst/>
              <a:ahLst/>
              <a:cxnLst/>
              <a:rect l="l" t="t" r="r" b="b"/>
              <a:pathLst>
                <a:path w="7906" h="23022" extrusionOk="0">
                  <a:moveTo>
                    <a:pt x="7906" y="1"/>
                  </a:moveTo>
                  <a:lnTo>
                    <a:pt x="7906" y="1"/>
                  </a:lnTo>
                  <a:cubicBezTo>
                    <a:pt x="7905" y="2"/>
                    <a:pt x="0" y="8140"/>
                    <a:pt x="6976" y="23021"/>
                  </a:cubicBezTo>
                  <a:lnTo>
                    <a:pt x="7906" y="21160"/>
                  </a:lnTo>
                  <a:cubicBezTo>
                    <a:pt x="7906" y="21160"/>
                    <a:pt x="2791" y="7907"/>
                    <a:pt x="7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37;p64">
              <a:extLst>
                <a:ext uri="{FF2B5EF4-FFF2-40B4-BE49-F238E27FC236}">
                  <a16:creationId xmlns:a16="http://schemas.microsoft.com/office/drawing/2014/main" id="{24DFAE03-6B45-40B8-A6B1-C4142D8A6F7D}"/>
                </a:ext>
              </a:extLst>
            </p:cNvPr>
            <p:cNvSpPr/>
            <p:nvPr/>
          </p:nvSpPr>
          <p:spPr>
            <a:xfrm>
              <a:off x="3723150" y="1974275"/>
              <a:ext cx="160725" cy="282200"/>
            </a:xfrm>
            <a:custGeom>
              <a:avLst/>
              <a:gdLst/>
              <a:ahLst/>
              <a:cxnLst/>
              <a:rect l="l" t="t" r="r" b="b"/>
              <a:pathLst>
                <a:path w="6429" h="11288" extrusionOk="0">
                  <a:moveTo>
                    <a:pt x="2574" y="1"/>
                  </a:moveTo>
                  <a:cubicBezTo>
                    <a:pt x="2506" y="1"/>
                    <a:pt x="2437" y="6"/>
                    <a:pt x="2368" y="16"/>
                  </a:cubicBezTo>
                  <a:cubicBezTo>
                    <a:pt x="852" y="245"/>
                    <a:pt x="0" y="2948"/>
                    <a:pt x="468" y="6057"/>
                  </a:cubicBezTo>
                  <a:cubicBezTo>
                    <a:pt x="914" y="9025"/>
                    <a:pt x="2400" y="11288"/>
                    <a:pt x="3855" y="11288"/>
                  </a:cubicBezTo>
                  <a:cubicBezTo>
                    <a:pt x="3923" y="11288"/>
                    <a:pt x="3992" y="11283"/>
                    <a:pt x="4060" y="11273"/>
                  </a:cubicBezTo>
                  <a:cubicBezTo>
                    <a:pt x="5577" y="11045"/>
                    <a:pt x="6428" y="8340"/>
                    <a:pt x="5961" y="5231"/>
                  </a:cubicBezTo>
                  <a:cubicBezTo>
                    <a:pt x="5515" y="2263"/>
                    <a:pt x="4029" y="1"/>
                    <a:pt x="2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38;p64">
              <a:extLst>
                <a:ext uri="{FF2B5EF4-FFF2-40B4-BE49-F238E27FC236}">
                  <a16:creationId xmlns:a16="http://schemas.microsoft.com/office/drawing/2014/main" id="{A473E3EB-9539-4524-993E-9DA56652E068}"/>
                </a:ext>
              </a:extLst>
            </p:cNvPr>
            <p:cNvSpPr/>
            <p:nvPr/>
          </p:nvSpPr>
          <p:spPr>
            <a:xfrm>
              <a:off x="3721300" y="1966500"/>
              <a:ext cx="164425" cy="297775"/>
            </a:xfrm>
            <a:custGeom>
              <a:avLst/>
              <a:gdLst/>
              <a:ahLst/>
              <a:cxnLst/>
              <a:rect l="l" t="t" r="r" b="b"/>
              <a:pathLst>
                <a:path w="6577" h="11911" extrusionOk="0">
                  <a:moveTo>
                    <a:pt x="2651" y="623"/>
                  </a:moveTo>
                  <a:cubicBezTo>
                    <a:pt x="3930" y="623"/>
                    <a:pt x="5312" y="2823"/>
                    <a:pt x="5727" y="5589"/>
                  </a:cubicBezTo>
                  <a:cubicBezTo>
                    <a:pt x="5946" y="7047"/>
                    <a:pt x="5877" y="8453"/>
                    <a:pt x="5532" y="9549"/>
                  </a:cubicBezTo>
                  <a:cubicBezTo>
                    <a:pt x="5215" y="10557"/>
                    <a:pt x="4689" y="11185"/>
                    <a:pt x="4088" y="11276"/>
                  </a:cubicBezTo>
                  <a:cubicBezTo>
                    <a:pt x="4033" y="11284"/>
                    <a:pt x="3978" y="11288"/>
                    <a:pt x="3923" y="11288"/>
                  </a:cubicBezTo>
                  <a:cubicBezTo>
                    <a:pt x="2641" y="11288"/>
                    <a:pt x="1266" y="9087"/>
                    <a:pt x="850" y="6322"/>
                  </a:cubicBezTo>
                  <a:cubicBezTo>
                    <a:pt x="631" y="4864"/>
                    <a:pt x="701" y="3458"/>
                    <a:pt x="1045" y="2361"/>
                  </a:cubicBezTo>
                  <a:cubicBezTo>
                    <a:pt x="1362" y="1354"/>
                    <a:pt x="1888" y="726"/>
                    <a:pt x="2489" y="635"/>
                  </a:cubicBezTo>
                  <a:cubicBezTo>
                    <a:pt x="2543" y="627"/>
                    <a:pt x="2597" y="623"/>
                    <a:pt x="2651" y="623"/>
                  </a:cubicBezTo>
                  <a:close/>
                  <a:moveTo>
                    <a:pt x="2646" y="0"/>
                  </a:moveTo>
                  <a:cubicBezTo>
                    <a:pt x="2563" y="0"/>
                    <a:pt x="2479" y="6"/>
                    <a:pt x="2396" y="19"/>
                  </a:cubicBezTo>
                  <a:cubicBezTo>
                    <a:pt x="1538" y="148"/>
                    <a:pt x="848" y="913"/>
                    <a:pt x="451" y="2174"/>
                  </a:cubicBezTo>
                  <a:cubicBezTo>
                    <a:pt x="78" y="3360"/>
                    <a:pt x="0" y="4865"/>
                    <a:pt x="234" y="6415"/>
                  </a:cubicBezTo>
                  <a:cubicBezTo>
                    <a:pt x="710" y="9580"/>
                    <a:pt x="2300" y="11911"/>
                    <a:pt x="3928" y="11911"/>
                  </a:cubicBezTo>
                  <a:cubicBezTo>
                    <a:pt x="4013" y="11911"/>
                    <a:pt x="4097" y="11904"/>
                    <a:pt x="4181" y="11892"/>
                  </a:cubicBezTo>
                  <a:cubicBezTo>
                    <a:pt x="5038" y="11763"/>
                    <a:pt x="5729" y="10997"/>
                    <a:pt x="6126" y="9737"/>
                  </a:cubicBezTo>
                  <a:cubicBezTo>
                    <a:pt x="6499" y="8551"/>
                    <a:pt x="6576" y="7045"/>
                    <a:pt x="6343" y="5496"/>
                  </a:cubicBezTo>
                  <a:cubicBezTo>
                    <a:pt x="5867" y="2330"/>
                    <a:pt x="4273" y="0"/>
                    <a:pt x="2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39;p64">
              <a:extLst>
                <a:ext uri="{FF2B5EF4-FFF2-40B4-BE49-F238E27FC236}">
                  <a16:creationId xmlns:a16="http://schemas.microsoft.com/office/drawing/2014/main" id="{D40590F2-D2A7-45A0-AB3C-8024121E8F29}"/>
                </a:ext>
              </a:extLst>
            </p:cNvPr>
            <p:cNvSpPr/>
            <p:nvPr/>
          </p:nvSpPr>
          <p:spPr>
            <a:xfrm>
              <a:off x="3708900" y="1972075"/>
              <a:ext cx="139500" cy="282025"/>
            </a:xfrm>
            <a:custGeom>
              <a:avLst/>
              <a:gdLst/>
              <a:ahLst/>
              <a:cxnLst/>
              <a:rect l="l" t="t" r="r" b="b"/>
              <a:pathLst>
                <a:path w="5580" h="11281" extrusionOk="0">
                  <a:moveTo>
                    <a:pt x="2225" y="0"/>
                  </a:moveTo>
                  <a:cubicBezTo>
                    <a:pt x="2172" y="0"/>
                    <a:pt x="2118" y="4"/>
                    <a:pt x="2065" y="12"/>
                  </a:cubicBezTo>
                  <a:cubicBezTo>
                    <a:pt x="715" y="216"/>
                    <a:pt x="1" y="2900"/>
                    <a:pt x="468" y="6008"/>
                  </a:cubicBezTo>
                  <a:cubicBezTo>
                    <a:pt x="692" y="7501"/>
                    <a:pt x="1165" y="8894"/>
                    <a:pt x="1781" y="9881"/>
                  </a:cubicBezTo>
                  <a:cubicBezTo>
                    <a:pt x="2348" y="10786"/>
                    <a:pt x="2993" y="11281"/>
                    <a:pt x="3596" y="11281"/>
                  </a:cubicBezTo>
                  <a:cubicBezTo>
                    <a:pt x="3650" y="11281"/>
                    <a:pt x="3704" y="11277"/>
                    <a:pt x="3757" y="11269"/>
                  </a:cubicBezTo>
                  <a:cubicBezTo>
                    <a:pt x="4405" y="11172"/>
                    <a:pt x="4938" y="10485"/>
                    <a:pt x="5237" y="9360"/>
                  </a:cubicBezTo>
                  <a:cubicBezTo>
                    <a:pt x="5537" y="8236"/>
                    <a:pt x="5579" y="6766"/>
                    <a:pt x="5355" y="5274"/>
                  </a:cubicBezTo>
                  <a:cubicBezTo>
                    <a:pt x="5131" y="3781"/>
                    <a:pt x="4658" y="2388"/>
                    <a:pt x="4041" y="1402"/>
                  </a:cubicBezTo>
                  <a:cubicBezTo>
                    <a:pt x="3474" y="496"/>
                    <a:pt x="2829" y="0"/>
                    <a:pt x="2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40;p64">
              <a:extLst>
                <a:ext uri="{FF2B5EF4-FFF2-40B4-BE49-F238E27FC236}">
                  <a16:creationId xmlns:a16="http://schemas.microsoft.com/office/drawing/2014/main" id="{697D60A4-A306-4B52-807D-D2ED28CE9C6E}"/>
                </a:ext>
              </a:extLst>
            </p:cNvPr>
            <p:cNvSpPr/>
            <p:nvPr/>
          </p:nvSpPr>
          <p:spPr>
            <a:xfrm>
              <a:off x="3700275" y="1964475"/>
              <a:ext cx="155925" cy="297600"/>
            </a:xfrm>
            <a:custGeom>
              <a:avLst/>
              <a:gdLst/>
              <a:ahLst/>
              <a:cxnLst/>
              <a:rect l="l" t="t" r="r" b="b"/>
              <a:pathLst>
                <a:path w="6237" h="11904" extrusionOk="0">
                  <a:moveTo>
                    <a:pt x="2562" y="622"/>
                  </a:moveTo>
                  <a:cubicBezTo>
                    <a:pt x="3565" y="622"/>
                    <a:pt x="4935" y="2605"/>
                    <a:pt x="5389" y="5630"/>
                  </a:cubicBezTo>
                  <a:cubicBezTo>
                    <a:pt x="5608" y="7092"/>
                    <a:pt x="5570" y="8499"/>
                    <a:pt x="5278" y="9590"/>
                  </a:cubicBezTo>
                  <a:cubicBezTo>
                    <a:pt x="5015" y="10580"/>
                    <a:pt x="4568" y="11193"/>
                    <a:pt x="4053" y="11270"/>
                  </a:cubicBezTo>
                  <a:cubicBezTo>
                    <a:pt x="4015" y="11276"/>
                    <a:pt x="3976" y="11279"/>
                    <a:pt x="3937" y="11279"/>
                  </a:cubicBezTo>
                  <a:cubicBezTo>
                    <a:pt x="3446" y="11279"/>
                    <a:pt x="2892" y="10830"/>
                    <a:pt x="2388" y="10026"/>
                  </a:cubicBezTo>
                  <a:cubicBezTo>
                    <a:pt x="1788" y="9067"/>
                    <a:pt x="1337" y="7734"/>
                    <a:pt x="1118" y="6272"/>
                  </a:cubicBezTo>
                  <a:cubicBezTo>
                    <a:pt x="647" y="3137"/>
                    <a:pt x="1443" y="782"/>
                    <a:pt x="2454" y="631"/>
                  </a:cubicBezTo>
                  <a:cubicBezTo>
                    <a:pt x="2485" y="626"/>
                    <a:pt x="2516" y="623"/>
                    <a:pt x="2548" y="623"/>
                  </a:cubicBezTo>
                  <a:cubicBezTo>
                    <a:pt x="2553" y="623"/>
                    <a:pt x="2558" y="623"/>
                    <a:pt x="2562" y="623"/>
                  </a:cubicBezTo>
                  <a:lnTo>
                    <a:pt x="2562" y="622"/>
                  </a:lnTo>
                  <a:close/>
                  <a:moveTo>
                    <a:pt x="2562" y="0"/>
                  </a:moveTo>
                  <a:cubicBezTo>
                    <a:pt x="2495" y="0"/>
                    <a:pt x="2428" y="5"/>
                    <a:pt x="2361" y="15"/>
                  </a:cubicBezTo>
                  <a:cubicBezTo>
                    <a:pt x="818" y="247"/>
                    <a:pt x="1" y="3035"/>
                    <a:pt x="501" y="6364"/>
                  </a:cubicBezTo>
                  <a:cubicBezTo>
                    <a:pt x="733" y="7909"/>
                    <a:pt x="1216" y="9327"/>
                    <a:pt x="1860" y="10356"/>
                  </a:cubicBezTo>
                  <a:cubicBezTo>
                    <a:pt x="2488" y="11362"/>
                    <a:pt x="3217" y="11903"/>
                    <a:pt x="3934" y="11903"/>
                  </a:cubicBezTo>
                  <a:cubicBezTo>
                    <a:pt x="4005" y="11903"/>
                    <a:pt x="4075" y="11898"/>
                    <a:pt x="4146" y="11888"/>
                  </a:cubicBezTo>
                  <a:cubicBezTo>
                    <a:pt x="4928" y="11770"/>
                    <a:pt x="5545" y="11011"/>
                    <a:pt x="5881" y="9752"/>
                  </a:cubicBezTo>
                  <a:cubicBezTo>
                    <a:pt x="6193" y="8579"/>
                    <a:pt x="6237" y="7082"/>
                    <a:pt x="6005" y="5537"/>
                  </a:cubicBezTo>
                  <a:cubicBezTo>
                    <a:pt x="5526" y="2352"/>
                    <a:pt x="4040" y="0"/>
                    <a:pt x="2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541;p64">
              <a:extLst>
                <a:ext uri="{FF2B5EF4-FFF2-40B4-BE49-F238E27FC236}">
                  <a16:creationId xmlns:a16="http://schemas.microsoft.com/office/drawing/2014/main" id="{B278CC02-EE30-4120-8ECF-2B9F8825B6AD}"/>
                </a:ext>
              </a:extLst>
            </p:cNvPr>
            <p:cNvSpPr/>
            <p:nvPr/>
          </p:nvSpPr>
          <p:spPr>
            <a:xfrm>
              <a:off x="4871625" y="2656925"/>
              <a:ext cx="358775" cy="1420275"/>
            </a:xfrm>
            <a:custGeom>
              <a:avLst/>
              <a:gdLst/>
              <a:ahLst/>
              <a:cxnLst/>
              <a:rect l="l" t="t" r="r" b="b"/>
              <a:pathLst>
                <a:path w="14351" h="56811" extrusionOk="0">
                  <a:moveTo>
                    <a:pt x="7163" y="0"/>
                  </a:moveTo>
                  <a:lnTo>
                    <a:pt x="0" y="56535"/>
                  </a:lnTo>
                  <a:lnTo>
                    <a:pt x="14351" y="56811"/>
                  </a:lnTo>
                  <a:lnTo>
                    <a:pt x="7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542;p64">
              <a:extLst>
                <a:ext uri="{FF2B5EF4-FFF2-40B4-BE49-F238E27FC236}">
                  <a16:creationId xmlns:a16="http://schemas.microsoft.com/office/drawing/2014/main" id="{76E507D1-0C7D-4CCA-801D-B4815E6A9AF4}"/>
                </a:ext>
              </a:extLst>
            </p:cNvPr>
            <p:cNvSpPr/>
            <p:nvPr/>
          </p:nvSpPr>
          <p:spPr>
            <a:xfrm>
              <a:off x="4863275" y="2649125"/>
              <a:ext cx="375450" cy="1435900"/>
            </a:xfrm>
            <a:custGeom>
              <a:avLst/>
              <a:gdLst/>
              <a:ahLst/>
              <a:cxnLst/>
              <a:rect l="l" t="t" r="r" b="b"/>
              <a:pathLst>
                <a:path w="15018" h="57436" extrusionOk="0">
                  <a:moveTo>
                    <a:pt x="7497" y="2794"/>
                  </a:moveTo>
                  <a:lnTo>
                    <a:pt x="14331" y="56804"/>
                  </a:lnTo>
                  <a:lnTo>
                    <a:pt x="688" y="56543"/>
                  </a:lnTo>
                  <a:lnTo>
                    <a:pt x="7497" y="2794"/>
                  </a:lnTo>
                  <a:close/>
                  <a:moveTo>
                    <a:pt x="7497" y="1"/>
                  </a:moveTo>
                  <a:cubicBezTo>
                    <a:pt x="7340" y="1"/>
                    <a:pt x="7207" y="117"/>
                    <a:pt x="7188" y="274"/>
                  </a:cubicBezTo>
                  <a:lnTo>
                    <a:pt x="24" y="56808"/>
                  </a:lnTo>
                  <a:cubicBezTo>
                    <a:pt x="1" y="56992"/>
                    <a:pt x="142" y="57156"/>
                    <a:pt x="328" y="57159"/>
                  </a:cubicBezTo>
                  <a:lnTo>
                    <a:pt x="14679" y="57435"/>
                  </a:lnTo>
                  <a:lnTo>
                    <a:pt x="14685" y="57435"/>
                  </a:lnTo>
                  <a:lnTo>
                    <a:pt x="14685" y="57434"/>
                  </a:lnTo>
                  <a:cubicBezTo>
                    <a:pt x="14871" y="57434"/>
                    <a:pt x="15017" y="57271"/>
                    <a:pt x="14994" y="57084"/>
                  </a:cubicBezTo>
                  <a:lnTo>
                    <a:pt x="7806" y="274"/>
                  </a:lnTo>
                  <a:cubicBezTo>
                    <a:pt x="7786" y="118"/>
                    <a:pt x="7654" y="1"/>
                    <a:pt x="7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543;p64">
              <a:extLst>
                <a:ext uri="{FF2B5EF4-FFF2-40B4-BE49-F238E27FC236}">
                  <a16:creationId xmlns:a16="http://schemas.microsoft.com/office/drawing/2014/main" id="{ABE51A1D-5D9C-49F6-BD34-083407FAC348}"/>
                </a:ext>
              </a:extLst>
            </p:cNvPr>
            <p:cNvSpPr/>
            <p:nvPr/>
          </p:nvSpPr>
          <p:spPr>
            <a:xfrm>
              <a:off x="3765375" y="2230275"/>
              <a:ext cx="91075" cy="149700"/>
            </a:xfrm>
            <a:custGeom>
              <a:avLst/>
              <a:gdLst/>
              <a:ahLst/>
              <a:cxnLst/>
              <a:rect l="l" t="t" r="r" b="b"/>
              <a:pathLst>
                <a:path w="3643" h="5988" extrusionOk="0">
                  <a:moveTo>
                    <a:pt x="1692" y="0"/>
                  </a:moveTo>
                  <a:cubicBezTo>
                    <a:pt x="943" y="0"/>
                    <a:pt x="61" y="310"/>
                    <a:pt x="61" y="310"/>
                  </a:cubicBezTo>
                  <a:lnTo>
                    <a:pt x="0" y="2407"/>
                  </a:lnTo>
                  <a:cubicBezTo>
                    <a:pt x="0" y="2407"/>
                    <a:pt x="1522" y="5517"/>
                    <a:pt x="2481" y="5867"/>
                  </a:cubicBezTo>
                  <a:cubicBezTo>
                    <a:pt x="2711" y="5951"/>
                    <a:pt x="2896" y="5988"/>
                    <a:pt x="3044" y="5988"/>
                  </a:cubicBezTo>
                  <a:cubicBezTo>
                    <a:pt x="3513" y="5988"/>
                    <a:pt x="3617" y="5623"/>
                    <a:pt x="3628" y="5255"/>
                  </a:cubicBezTo>
                  <a:cubicBezTo>
                    <a:pt x="3643" y="4772"/>
                    <a:pt x="3100" y="1206"/>
                    <a:pt x="2641" y="385"/>
                  </a:cubicBezTo>
                  <a:cubicBezTo>
                    <a:pt x="2477" y="94"/>
                    <a:pt x="2105" y="0"/>
                    <a:pt x="1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544;p64">
              <a:extLst>
                <a:ext uri="{FF2B5EF4-FFF2-40B4-BE49-F238E27FC236}">
                  <a16:creationId xmlns:a16="http://schemas.microsoft.com/office/drawing/2014/main" id="{911A8560-BEDC-4E77-A301-6741B351A206}"/>
                </a:ext>
              </a:extLst>
            </p:cNvPr>
            <p:cNvSpPr/>
            <p:nvPr/>
          </p:nvSpPr>
          <p:spPr>
            <a:xfrm>
              <a:off x="3757525" y="2222375"/>
              <a:ext cx="106750" cy="165400"/>
            </a:xfrm>
            <a:custGeom>
              <a:avLst/>
              <a:gdLst/>
              <a:ahLst/>
              <a:cxnLst/>
              <a:rect l="l" t="t" r="r" b="b"/>
              <a:pathLst>
                <a:path w="4270" h="6616" extrusionOk="0">
                  <a:moveTo>
                    <a:pt x="2012" y="627"/>
                  </a:moveTo>
                  <a:cubicBezTo>
                    <a:pt x="2335" y="627"/>
                    <a:pt x="2591" y="691"/>
                    <a:pt x="2683" y="855"/>
                  </a:cubicBezTo>
                  <a:cubicBezTo>
                    <a:pt x="3115" y="1625"/>
                    <a:pt x="3643" y="5130"/>
                    <a:pt x="3631" y="5562"/>
                  </a:cubicBezTo>
                  <a:cubicBezTo>
                    <a:pt x="3624" y="5773"/>
                    <a:pt x="3585" y="5910"/>
                    <a:pt x="3514" y="5958"/>
                  </a:cubicBezTo>
                  <a:cubicBezTo>
                    <a:pt x="3496" y="5969"/>
                    <a:pt x="3450" y="5991"/>
                    <a:pt x="3356" y="5991"/>
                  </a:cubicBezTo>
                  <a:cubicBezTo>
                    <a:pt x="3261" y="5991"/>
                    <a:pt x="3116" y="5969"/>
                    <a:pt x="2902" y="5890"/>
                  </a:cubicBezTo>
                  <a:cubicBezTo>
                    <a:pt x="2302" y="5672"/>
                    <a:pt x="1206" y="3819"/>
                    <a:pt x="628" y="2654"/>
                  </a:cubicBezTo>
                  <a:lnTo>
                    <a:pt x="680" y="855"/>
                  </a:lnTo>
                  <a:cubicBezTo>
                    <a:pt x="1099" y="727"/>
                    <a:pt x="1608" y="627"/>
                    <a:pt x="2012" y="627"/>
                  </a:cubicBezTo>
                  <a:close/>
                  <a:moveTo>
                    <a:pt x="1989" y="1"/>
                  </a:moveTo>
                  <a:cubicBezTo>
                    <a:pt x="1273" y="1"/>
                    <a:pt x="501" y="252"/>
                    <a:pt x="271" y="333"/>
                  </a:cubicBezTo>
                  <a:cubicBezTo>
                    <a:pt x="150" y="375"/>
                    <a:pt x="67" y="488"/>
                    <a:pt x="63" y="618"/>
                  </a:cubicBezTo>
                  <a:lnTo>
                    <a:pt x="3" y="2713"/>
                  </a:lnTo>
                  <a:cubicBezTo>
                    <a:pt x="1" y="2763"/>
                    <a:pt x="12" y="2813"/>
                    <a:pt x="34" y="2860"/>
                  </a:cubicBezTo>
                  <a:cubicBezTo>
                    <a:pt x="298" y="3397"/>
                    <a:pt x="1664" y="6101"/>
                    <a:pt x="2688" y="6477"/>
                  </a:cubicBezTo>
                  <a:cubicBezTo>
                    <a:pt x="2942" y="6569"/>
                    <a:pt x="3166" y="6616"/>
                    <a:pt x="3360" y="6616"/>
                  </a:cubicBezTo>
                  <a:cubicBezTo>
                    <a:pt x="3557" y="6616"/>
                    <a:pt x="3724" y="6568"/>
                    <a:pt x="3863" y="6473"/>
                  </a:cubicBezTo>
                  <a:cubicBezTo>
                    <a:pt x="4235" y="6222"/>
                    <a:pt x="4248" y="5739"/>
                    <a:pt x="4253" y="5581"/>
                  </a:cubicBezTo>
                  <a:cubicBezTo>
                    <a:pt x="4269" y="5055"/>
                    <a:pt x="3714" y="1419"/>
                    <a:pt x="3226" y="549"/>
                  </a:cubicBezTo>
                  <a:cubicBezTo>
                    <a:pt x="2992" y="131"/>
                    <a:pt x="2505" y="1"/>
                    <a:pt x="1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545;p64">
              <a:extLst>
                <a:ext uri="{FF2B5EF4-FFF2-40B4-BE49-F238E27FC236}">
                  <a16:creationId xmlns:a16="http://schemas.microsoft.com/office/drawing/2014/main" id="{ABA0A9E1-9217-4CD5-846B-33CFF42472A6}"/>
                </a:ext>
              </a:extLst>
            </p:cNvPr>
            <p:cNvSpPr/>
            <p:nvPr/>
          </p:nvSpPr>
          <p:spPr>
            <a:xfrm>
              <a:off x="3409050" y="2093475"/>
              <a:ext cx="470950" cy="817825"/>
            </a:xfrm>
            <a:custGeom>
              <a:avLst/>
              <a:gdLst/>
              <a:ahLst/>
              <a:cxnLst/>
              <a:rect l="l" t="t" r="r" b="b"/>
              <a:pathLst>
                <a:path w="18838" h="32713" extrusionOk="0">
                  <a:moveTo>
                    <a:pt x="13200" y="1"/>
                  </a:moveTo>
                  <a:cubicBezTo>
                    <a:pt x="11757" y="1"/>
                    <a:pt x="10246" y="42"/>
                    <a:pt x="9789" y="204"/>
                  </a:cubicBezTo>
                  <a:cubicBezTo>
                    <a:pt x="8893" y="520"/>
                    <a:pt x="7086" y="1666"/>
                    <a:pt x="7047" y="3037"/>
                  </a:cubicBezTo>
                  <a:cubicBezTo>
                    <a:pt x="7007" y="4406"/>
                    <a:pt x="5042" y="17029"/>
                    <a:pt x="5042" y="17029"/>
                  </a:cubicBezTo>
                  <a:lnTo>
                    <a:pt x="0" y="31788"/>
                  </a:lnTo>
                  <a:lnTo>
                    <a:pt x="8131" y="32713"/>
                  </a:lnTo>
                  <a:lnTo>
                    <a:pt x="8383" y="17982"/>
                  </a:lnTo>
                  <a:lnTo>
                    <a:pt x="10180" y="17178"/>
                  </a:lnTo>
                  <a:cubicBezTo>
                    <a:pt x="10899" y="16857"/>
                    <a:pt x="10796" y="14283"/>
                    <a:pt x="10796" y="14283"/>
                  </a:cubicBezTo>
                  <a:cubicBezTo>
                    <a:pt x="10796" y="14283"/>
                    <a:pt x="12041" y="14149"/>
                    <a:pt x="13307" y="13328"/>
                  </a:cubicBezTo>
                  <a:cubicBezTo>
                    <a:pt x="14572" y="12509"/>
                    <a:pt x="15115" y="12182"/>
                    <a:pt x="15129" y="11668"/>
                  </a:cubicBezTo>
                  <a:cubicBezTo>
                    <a:pt x="15145" y="11154"/>
                    <a:pt x="15786" y="7404"/>
                    <a:pt x="15988" y="6552"/>
                  </a:cubicBezTo>
                  <a:cubicBezTo>
                    <a:pt x="16190" y="5702"/>
                    <a:pt x="14966" y="5152"/>
                    <a:pt x="14966" y="5152"/>
                  </a:cubicBezTo>
                  <a:lnTo>
                    <a:pt x="9674" y="4141"/>
                  </a:lnTo>
                  <a:lnTo>
                    <a:pt x="10787" y="2460"/>
                  </a:lnTo>
                  <a:cubicBezTo>
                    <a:pt x="10787" y="2460"/>
                    <a:pt x="15050" y="2241"/>
                    <a:pt x="16832" y="1951"/>
                  </a:cubicBezTo>
                  <a:cubicBezTo>
                    <a:pt x="18614" y="1659"/>
                    <a:pt x="18801" y="1324"/>
                    <a:pt x="18821" y="638"/>
                  </a:cubicBezTo>
                  <a:cubicBezTo>
                    <a:pt x="18838" y="74"/>
                    <a:pt x="17393" y="48"/>
                    <a:pt x="16587" y="48"/>
                  </a:cubicBezTo>
                  <a:cubicBezTo>
                    <a:pt x="16508" y="48"/>
                    <a:pt x="16436" y="49"/>
                    <a:pt x="16371" y="49"/>
                  </a:cubicBezTo>
                  <a:cubicBezTo>
                    <a:pt x="16294" y="49"/>
                    <a:pt x="16229" y="48"/>
                    <a:pt x="16178" y="47"/>
                  </a:cubicBezTo>
                  <a:cubicBezTo>
                    <a:pt x="15918" y="39"/>
                    <a:pt x="14590" y="1"/>
                    <a:pt x="13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46;p64">
              <a:extLst>
                <a:ext uri="{FF2B5EF4-FFF2-40B4-BE49-F238E27FC236}">
                  <a16:creationId xmlns:a16="http://schemas.microsoft.com/office/drawing/2014/main" id="{6440D581-3642-4BC1-A493-0D4C1CB103F2}"/>
                </a:ext>
              </a:extLst>
            </p:cNvPr>
            <p:cNvSpPr/>
            <p:nvPr/>
          </p:nvSpPr>
          <p:spPr>
            <a:xfrm>
              <a:off x="3400075" y="2085675"/>
              <a:ext cx="487425" cy="833400"/>
            </a:xfrm>
            <a:custGeom>
              <a:avLst/>
              <a:gdLst/>
              <a:ahLst/>
              <a:cxnLst/>
              <a:rect l="l" t="t" r="r" b="b"/>
              <a:pathLst>
                <a:path w="19497" h="33336" extrusionOk="0">
                  <a:moveTo>
                    <a:pt x="13567" y="624"/>
                  </a:moveTo>
                  <a:cubicBezTo>
                    <a:pt x="14531" y="624"/>
                    <a:pt x="15576" y="642"/>
                    <a:pt x="16528" y="670"/>
                  </a:cubicBezTo>
                  <a:cubicBezTo>
                    <a:pt x="16584" y="671"/>
                    <a:pt x="16654" y="671"/>
                    <a:pt x="16739" y="671"/>
                  </a:cubicBezTo>
                  <a:lnTo>
                    <a:pt x="16863" y="671"/>
                  </a:lnTo>
                  <a:cubicBezTo>
                    <a:pt x="18480" y="671"/>
                    <a:pt x="18815" y="844"/>
                    <a:pt x="18869" y="941"/>
                  </a:cubicBezTo>
                  <a:cubicBezTo>
                    <a:pt x="18856" y="1399"/>
                    <a:pt x="18848" y="1676"/>
                    <a:pt x="17141" y="1955"/>
                  </a:cubicBezTo>
                  <a:cubicBezTo>
                    <a:pt x="15397" y="2239"/>
                    <a:pt x="11174" y="2457"/>
                    <a:pt x="11131" y="2460"/>
                  </a:cubicBezTo>
                  <a:cubicBezTo>
                    <a:pt x="11033" y="2465"/>
                    <a:pt x="10942" y="2517"/>
                    <a:pt x="10887" y="2599"/>
                  </a:cubicBezTo>
                  <a:lnTo>
                    <a:pt x="9775" y="4281"/>
                  </a:lnTo>
                  <a:cubicBezTo>
                    <a:pt x="9651" y="4465"/>
                    <a:pt x="9756" y="4717"/>
                    <a:pt x="9975" y="4759"/>
                  </a:cubicBezTo>
                  <a:lnTo>
                    <a:pt x="15225" y="5763"/>
                  </a:lnTo>
                  <a:cubicBezTo>
                    <a:pt x="15388" y="5844"/>
                    <a:pt x="16168" y="6267"/>
                    <a:pt x="16044" y="6792"/>
                  </a:cubicBezTo>
                  <a:cubicBezTo>
                    <a:pt x="15857" y="7581"/>
                    <a:pt x="15193" y="11401"/>
                    <a:pt x="15177" y="11971"/>
                  </a:cubicBezTo>
                  <a:cubicBezTo>
                    <a:pt x="15168" y="12286"/>
                    <a:pt x="14733" y="12580"/>
                    <a:pt x="13662" y="13272"/>
                  </a:cubicBezTo>
                  <a:lnTo>
                    <a:pt x="13497" y="13379"/>
                  </a:lnTo>
                  <a:cubicBezTo>
                    <a:pt x="12315" y="14145"/>
                    <a:pt x="11134" y="14284"/>
                    <a:pt x="11122" y="14286"/>
                  </a:cubicBezTo>
                  <a:cubicBezTo>
                    <a:pt x="10960" y="14304"/>
                    <a:pt x="10838" y="14444"/>
                    <a:pt x="10845" y="14608"/>
                  </a:cubicBezTo>
                  <a:cubicBezTo>
                    <a:pt x="10889" y="15725"/>
                    <a:pt x="10722" y="17067"/>
                    <a:pt x="10413" y="17206"/>
                  </a:cubicBezTo>
                  <a:lnTo>
                    <a:pt x="8616" y="18010"/>
                  </a:lnTo>
                  <a:cubicBezTo>
                    <a:pt x="8506" y="18059"/>
                    <a:pt x="8434" y="18168"/>
                    <a:pt x="8432" y="18289"/>
                  </a:cubicBezTo>
                  <a:lnTo>
                    <a:pt x="8184" y="32674"/>
                  </a:lnTo>
                  <a:lnTo>
                    <a:pt x="780" y="31835"/>
                  </a:lnTo>
                  <a:lnTo>
                    <a:pt x="5696" y="17441"/>
                  </a:lnTo>
                  <a:cubicBezTo>
                    <a:pt x="5701" y="17424"/>
                    <a:pt x="5706" y="17406"/>
                    <a:pt x="5709" y="17387"/>
                  </a:cubicBezTo>
                  <a:cubicBezTo>
                    <a:pt x="5790" y="16872"/>
                    <a:pt x="7677" y="4730"/>
                    <a:pt x="7717" y="3356"/>
                  </a:cubicBezTo>
                  <a:cubicBezTo>
                    <a:pt x="7751" y="2191"/>
                    <a:pt x="9412" y="1105"/>
                    <a:pt x="10253" y="808"/>
                  </a:cubicBezTo>
                  <a:cubicBezTo>
                    <a:pt x="10638" y="673"/>
                    <a:pt x="11994" y="624"/>
                    <a:pt x="13567" y="624"/>
                  </a:cubicBezTo>
                  <a:close/>
                  <a:moveTo>
                    <a:pt x="13568" y="0"/>
                  </a:moveTo>
                  <a:cubicBezTo>
                    <a:pt x="12051" y="0"/>
                    <a:pt x="10536" y="48"/>
                    <a:pt x="10045" y="222"/>
                  </a:cubicBezTo>
                  <a:cubicBezTo>
                    <a:pt x="9140" y="541"/>
                    <a:pt x="7141" y="1769"/>
                    <a:pt x="7094" y="3339"/>
                  </a:cubicBezTo>
                  <a:cubicBezTo>
                    <a:pt x="7057" y="4643"/>
                    <a:pt x="5199" y="16611"/>
                    <a:pt x="5097" y="17265"/>
                  </a:cubicBezTo>
                  <a:lnTo>
                    <a:pt x="64" y="32000"/>
                  </a:lnTo>
                  <a:cubicBezTo>
                    <a:pt x="0" y="32188"/>
                    <a:pt x="127" y="32387"/>
                    <a:pt x="325" y="32410"/>
                  </a:cubicBezTo>
                  <a:lnTo>
                    <a:pt x="8455" y="33334"/>
                  </a:lnTo>
                  <a:cubicBezTo>
                    <a:pt x="8467" y="33335"/>
                    <a:pt x="8479" y="33335"/>
                    <a:pt x="8490" y="33335"/>
                  </a:cubicBezTo>
                  <a:lnTo>
                    <a:pt x="8490" y="33336"/>
                  </a:lnTo>
                  <a:cubicBezTo>
                    <a:pt x="8660" y="33336"/>
                    <a:pt x="8799" y="33199"/>
                    <a:pt x="8803" y="33029"/>
                  </a:cubicBezTo>
                  <a:lnTo>
                    <a:pt x="9051" y="18499"/>
                  </a:lnTo>
                  <a:lnTo>
                    <a:pt x="10667" y="17775"/>
                  </a:lnTo>
                  <a:cubicBezTo>
                    <a:pt x="11417" y="17439"/>
                    <a:pt x="11487" y="15704"/>
                    <a:pt x="11474" y="14859"/>
                  </a:cubicBezTo>
                  <a:cubicBezTo>
                    <a:pt x="11933" y="14770"/>
                    <a:pt x="12876" y="14525"/>
                    <a:pt x="13837" y="13903"/>
                  </a:cubicBezTo>
                  <a:lnTo>
                    <a:pt x="14000" y="13796"/>
                  </a:lnTo>
                  <a:cubicBezTo>
                    <a:pt x="15223" y="13005"/>
                    <a:pt x="15781" y="12644"/>
                    <a:pt x="15801" y="11990"/>
                  </a:cubicBezTo>
                  <a:cubicBezTo>
                    <a:pt x="15814" y="11534"/>
                    <a:pt x="16433" y="7852"/>
                    <a:pt x="16651" y="6937"/>
                  </a:cubicBezTo>
                  <a:cubicBezTo>
                    <a:pt x="16909" y="5848"/>
                    <a:pt x="15512" y="5206"/>
                    <a:pt x="15452" y="5180"/>
                  </a:cubicBezTo>
                  <a:cubicBezTo>
                    <a:pt x="15430" y="5170"/>
                    <a:pt x="15406" y="5162"/>
                    <a:pt x="15383" y="5158"/>
                  </a:cubicBezTo>
                  <a:lnTo>
                    <a:pt x="10552" y="4234"/>
                  </a:lnTo>
                  <a:lnTo>
                    <a:pt x="11320" y="3075"/>
                  </a:lnTo>
                  <a:cubicBezTo>
                    <a:pt x="12117" y="3032"/>
                    <a:pt x="15636" y="2833"/>
                    <a:pt x="17242" y="2571"/>
                  </a:cubicBezTo>
                  <a:cubicBezTo>
                    <a:pt x="18979" y="2287"/>
                    <a:pt x="19463" y="1940"/>
                    <a:pt x="19492" y="960"/>
                  </a:cubicBezTo>
                  <a:cubicBezTo>
                    <a:pt x="19496" y="789"/>
                    <a:pt x="19433" y="631"/>
                    <a:pt x="19309" y="502"/>
                  </a:cubicBezTo>
                  <a:cubicBezTo>
                    <a:pt x="18938" y="122"/>
                    <a:pt x="18051" y="47"/>
                    <a:pt x="17120" y="47"/>
                  </a:cubicBezTo>
                  <a:cubicBezTo>
                    <a:pt x="17023" y="47"/>
                    <a:pt x="16925" y="48"/>
                    <a:pt x="16827" y="50"/>
                  </a:cubicBezTo>
                  <a:cubicBezTo>
                    <a:pt x="16781" y="50"/>
                    <a:pt x="16738" y="50"/>
                    <a:pt x="16699" y="50"/>
                  </a:cubicBezTo>
                  <a:cubicBezTo>
                    <a:pt x="16640" y="50"/>
                    <a:pt x="16588" y="49"/>
                    <a:pt x="16546" y="47"/>
                  </a:cubicBezTo>
                  <a:cubicBezTo>
                    <a:pt x="15833" y="27"/>
                    <a:pt x="14700" y="0"/>
                    <a:pt x="13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547;p64">
              <a:extLst>
                <a:ext uri="{FF2B5EF4-FFF2-40B4-BE49-F238E27FC236}">
                  <a16:creationId xmlns:a16="http://schemas.microsoft.com/office/drawing/2014/main" id="{C287AE07-C031-48D1-81DA-DC42712A49B0}"/>
                </a:ext>
              </a:extLst>
            </p:cNvPr>
            <p:cNvSpPr/>
            <p:nvPr/>
          </p:nvSpPr>
          <p:spPr>
            <a:xfrm>
              <a:off x="3629125" y="2238550"/>
              <a:ext cx="177100" cy="44500"/>
            </a:xfrm>
            <a:custGeom>
              <a:avLst/>
              <a:gdLst/>
              <a:ahLst/>
              <a:cxnLst/>
              <a:rect l="l" t="t" r="r" b="b"/>
              <a:pathLst>
                <a:path w="7084" h="1780" extrusionOk="0">
                  <a:moveTo>
                    <a:pt x="337" y="1"/>
                  </a:moveTo>
                  <a:cubicBezTo>
                    <a:pt x="189" y="1"/>
                    <a:pt x="58" y="106"/>
                    <a:pt x="32" y="257"/>
                  </a:cubicBezTo>
                  <a:cubicBezTo>
                    <a:pt x="1" y="427"/>
                    <a:pt x="113" y="589"/>
                    <a:pt x="282" y="619"/>
                  </a:cubicBezTo>
                  <a:lnTo>
                    <a:pt x="6704" y="1775"/>
                  </a:lnTo>
                  <a:cubicBezTo>
                    <a:pt x="6721" y="1777"/>
                    <a:pt x="6740" y="1780"/>
                    <a:pt x="6758" y="1780"/>
                  </a:cubicBezTo>
                  <a:lnTo>
                    <a:pt x="6758" y="1780"/>
                  </a:lnTo>
                  <a:cubicBezTo>
                    <a:pt x="6921" y="1779"/>
                    <a:pt x="7055" y="1657"/>
                    <a:pt x="7069" y="1496"/>
                  </a:cubicBezTo>
                  <a:cubicBezTo>
                    <a:pt x="7084" y="1335"/>
                    <a:pt x="6972" y="1190"/>
                    <a:pt x="6813" y="1161"/>
                  </a:cubicBezTo>
                  <a:lnTo>
                    <a:pt x="393" y="6"/>
                  </a:lnTo>
                  <a:cubicBezTo>
                    <a:pt x="374" y="2"/>
                    <a:pt x="355" y="1"/>
                    <a:pt x="337" y="1"/>
                  </a:cubicBezTo>
                  <a:close/>
                  <a:moveTo>
                    <a:pt x="6758" y="1780"/>
                  </a:moveTo>
                  <a:cubicBezTo>
                    <a:pt x="6758" y="1780"/>
                    <a:pt x="6758" y="1780"/>
                    <a:pt x="6758" y="1780"/>
                  </a:cubicBezTo>
                  <a:lnTo>
                    <a:pt x="6759" y="1780"/>
                  </a:lnTo>
                  <a:cubicBezTo>
                    <a:pt x="6759" y="1780"/>
                    <a:pt x="6759" y="1780"/>
                    <a:pt x="6758" y="17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548;p64">
              <a:extLst>
                <a:ext uri="{FF2B5EF4-FFF2-40B4-BE49-F238E27FC236}">
                  <a16:creationId xmlns:a16="http://schemas.microsoft.com/office/drawing/2014/main" id="{AD3128E3-AA7D-4796-9BD2-0146380697B5}"/>
                </a:ext>
              </a:extLst>
            </p:cNvPr>
            <p:cNvSpPr/>
            <p:nvPr/>
          </p:nvSpPr>
          <p:spPr>
            <a:xfrm>
              <a:off x="3639050" y="2307425"/>
              <a:ext cx="149000" cy="47725"/>
            </a:xfrm>
            <a:custGeom>
              <a:avLst/>
              <a:gdLst/>
              <a:ahLst/>
              <a:cxnLst/>
              <a:rect l="l" t="t" r="r" b="b"/>
              <a:pathLst>
                <a:path w="5960" h="1909" extrusionOk="0">
                  <a:moveTo>
                    <a:pt x="343" y="1"/>
                  </a:moveTo>
                  <a:cubicBezTo>
                    <a:pt x="203" y="1"/>
                    <a:pt x="76" y="96"/>
                    <a:pt x="41" y="238"/>
                  </a:cubicBezTo>
                  <a:cubicBezTo>
                    <a:pt x="0" y="406"/>
                    <a:pt x="103" y="574"/>
                    <a:pt x="271" y="615"/>
                  </a:cubicBezTo>
                  <a:lnTo>
                    <a:pt x="5558" y="1900"/>
                  </a:lnTo>
                  <a:cubicBezTo>
                    <a:pt x="5582" y="1905"/>
                    <a:pt x="5607" y="1908"/>
                    <a:pt x="5632" y="1908"/>
                  </a:cubicBezTo>
                  <a:cubicBezTo>
                    <a:pt x="5790" y="1908"/>
                    <a:pt x="5922" y="1790"/>
                    <a:pt x="5941" y="1633"/>
                  </a:cubicBezTo>
                  <a:cubicBezTo>
                    <a:pt x="5960" y="1477"/>
                    <a:pt x="5858" y="1331"/>
                    <a:pt x="5705" y="1293"/>
                  </a:cubicBezTo>
                  <a:lnTo>
                    <a:pt x="418" y="10"/>
                  </a:lnTo>
                  <a:cubicBezTo>
                    <a:pt x="393" y="4"/>
                    <a:pt x="368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549;p64">
              <a:extLst>
                <a:ext uri="{FF2B5EF4-FFF2-40B4-BE49-F238E27FC236}">
                  <a16:creationId xmlns:a16="http://schemas.microsoft.com/office/drawing/2014/main" id="{5E81FAC0-7A28-4B93-B9C9-DE6F835E8DA5}"/>
                </a:ext>
              </a:extLst>
            </p:cNvPr>
            <p:cNvSpPr/>
            <p:nvPr/>
          </p:nvSpPr>
          <p:spPr>
            <a:xfrm>
              <a:off x="3654175" y="2394200"/>
              <a:ext cx="57425" cy="64150"/>
            </a:xfrm>
            <a:custGeom>
              <a:avLst/>
              <a:gdLst/>
              <a:ahLst/>
              <a:cxnLst/>
              <a:rect l="l" t="t" r="r" b="b"/>
              <a:pathLst>
                <a:path w="2297" h="2566" extrusionOk="0">
                  <a:moveTo>
                    <a:pt x="2142" y="0"/>
                  </a:moveTo>
                  <a:cubicBezTo>
                    <a:pt x="2142" y="0"/>
                    <a:pt x="996" y="293"/>
                    <a:pt x="503" y="441"/>
                  </a:cubicBezTo>
                  <a:cubicBezTo>
                    <a:pt x="350" y="485"/>
                    <a:pt x="226" y="601"/>
                    <a:pt x="172" y="752"/>
                  </a:cubicBezTo>
                  <a:cubicBezTo>
                    <a:pt x="1" y="1220"/>
                    <a:pt x="505" y="2077"/>
                    <a:pt x="729" y="2423"/>
                  </a:cubicBezTo>
                  <a:cubicBezTo>
                    <a:pt x="787" y="2513"/>
                    <a:pt x="886" y="2566"/>
                    <a:pt x="992" y="2566"/>
                  </a:cubicBezTo>
                  <a:cubicBezTo>
                    <a:pt x="1052" y="2566"/>
                    <a:pt x="1111" y="2548"/>
                    <a:pt x="1160" y="2516"/>
                  </a:cubicBezTo>
                  <a:cubicBezTo>
                    <a:pt x="1305" y="2422"/>
                    <a:pt x="1347" y="2229"/>
                    <a:pt x="1253" y="2084"/>
                  </a:cubicBezTo>
                  <a:cubicBezTo>
                    <a:pt x="993" y="1685"/>
                    <a:pt x="777" y="1211"/>
                    <a:pt x="758" y="1015"/>
                  </a:cubicBezTo>
                  <a:cubicBezTo>
                    <a:pt x="1275" y="865"/>
                    <a:pt x="2296" y="604"/>
                    <a:pt x="2297" y="604"/>
                  </a:cubicBezTo>
                  <a:lnTo>
                    <a:pt x="21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550;p64">
              <a:extLst>
                <a:ext uri="{FF2B5EF4-FFF2-40B4-BE49-F238E27FC236}">
                  <a16:creationId xmlns:a16="http://schemas.microsoft.com/office/drawing/2014/main" id="{3DF0C552-7707-415E-9D99-5B62C84E91ED}"/>
                </a:ext>
              </a:extLst>
            </p:cNvPr>
            <p:cNvSpPr/>
            <p:nvPr/>
          </p:nvSpPr>
          <p:spPr>
            <a:xfrm>
              <a:off x="3025250" y="2698225"/>
              <a:ext cx="621925" cy="1293075"/>
            </a:xfrm>
            <a:custGeom>
              <a:avLst/>
              <a:gdLst/>
              <a:ahLst/>
              <a:cxnLst/>
              <a:rect l="l" t="t" r="r" b="b"/>
              <a:pathLst>
                <a:path w="24877" h="51723" extrusionOk="0">
                  <a:moveTo>
                    <a:pt x="16087" y="0"/>
                  </a:moveTo>
                  <a:cubicBezTo>
                    <a:pt x="16087" y="0"/>
                    <a:pt x="0" y="37302"/>
                    <a:pt x="132" y="42305"/>
                  </a:cubicBezTo>
                  <a:cubicBezTo>
                    <a:pt x="258" y="47100"/>
                    <a:pt x="3197" y="51722"/>
                    <a:pt x="7365" y="51722"/>
                  </a:cubicBezTo>
                  <a:cubicBezTo>
                    <a:pt x="7545" y="51722"/>
                    <a:pt x="7727" y="51714"/>
                    <a:pt x="7911" y="51696"/>
                  </a:cubicBezTo>
                  <a:cubicBezTo>
                    <a:pt x="12368" y="51271"/>
                    <a:pt x="15803" y="47761"/>
                    <a:pt x="17279" y="44749"/>
                  </a:cubicBezTo>
                  <a:cubicBezTo>
                    <a:pt x="18756" y="41737"/>
                    <a:pt x="24877" y="3312"/>
                    <a:pt x="24877" y="3312"/>
                  </a:cubicBezTo>
                  <a:lnTo>
                    <a:pt x="160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551;p64">
              <a:extLst>
                <a:ext uri="{FF2B5EF4-FFF2-40B4-BE49-F238E27FC236}">
                  <a16:creationId xmlns:a16="http://schemas.microsoft.com/office/drawing/2014/main" id="{74D643A4-0719-45DB-858E-C252DD062CDE}"/>
                </a:ext>
              </a:extLst>
            </p:cNvPr>
            <p:cNvSpPr/>
            <p:nvPr/>
          </p:nvSpPr>
          <p:spPr>
            <a:xfrm>
              <a:off x="3017425" y="2690425"/>
              <a:ext cx="638050" cy="1308650"/>
            </a:xfrm>
            <a:custGeom>
              <a:avLst/>
              <a:gdLst/>
              <a:ahLst/>
              <a:cxnLst/>
              <a:rect l="l" t="t" r="r" b="b"/>
              <a:pathLst>
                <a:path w="25522" h="52346" extrusionOk="0">
                  <a:moveTo>
                    <a:pt x="16567" y="709"/>
                  </a:moveTo>
                  <a:lnTo>
                    <a:pt x="24842" y="3826"/>
                  </a:lnTo>
                  <a:cubicBezTo>
                    <a:pt x="24310" y="7154"/>
                    <a:pt x="18690" y="42113"/>
                    <a:pt x="17313" y="44924"/>
                  </a:cubicBezTo>
                  <a:cubicBezTo>
                    <a:pt x="15801" y="48007"/>
                    <a:pt x="12395" y="51297"/>
                    <a:pt x="8195" y="51699"/>
                  </a:cubicBezTo>
                  <a:cubicBezTo>
                    <a:pt x="8022" y="51716"/>
                    <a:pt x="7850" y="51724"/>
                    <a:pt x="7679" y="51724"/>
                  </a:cubicBezTo>
                  <a:cubicBezTo>
                    <a:pt x="6341" y="51724"/>
                    <a:pt x="5065" y="51214"/>
                    <a:pt x="3961" y="50235"/>
                  </a:cubicBezTo>
                  <a:cubicBezTo>
                    <a:pt x="2064" y="48557"/>
                    <a:pt x="836" y="45633"/>
                    <a:pt x="756" y="42609"/>
                  </a:cubicBezTo>
                  <a:cubicBezTo>
                    <a:pt x="633" y="37953"/>
                    <a:pt x="15106" y="4113"/>
                    <a:pt x="16567" y="709"/>
                  </a:cubicBezTo>
                  <a:close/>
                  <a:moveTo>
                    <a:pt x="16399" y="1"/>
                  </a:moveTo>
                  <a:cubicBezTo>
                    <a:pt x="16278" y="1"/>
                    <a:pt x="16164" y="72"/>
                    <a:pt x="16114" y="189"/>
                  </a:cubicBezTo>
                  <a:cubicBezTo>
                    <a:pt x="15455" y="1714"/>
                    <a:pt x="1" y="37610"/>
                    <a:pt x="133" y="42624"/>
                  </a:cubicBezTo>
                  <a:cubicBezTo>
                    <a:pt x="217" y="45816"/>
                    <a:pt x="1526" y="48911"/>
                    <a:pt x="3548" y="50703"/>
                  </a:cubicBezTo>
                  <a:cubicBezTo>
                    <a:pt x="4770" y="51785"/>
                    <a:pt x="6189" y="52346"/>
                    <a:pt x="7680" y="52346"/>
                  </a:cubicBezTo>
                  <a:cubicBezTo>
                    <a:pt x="7870" y="52346"/>
                    <a:pt x="8062" y="52337"/>
                    <a:pt x="8254" y="52319"/>
                  </a:cubicBezTo>
                  <a:cubicBezTo>
                    <a:pt x="12694" y="51895"/>
                    <a:pt x="16284" y="48437"/>
                    <a:pt x="17872" y="45198"/>
                  </a:cubicBezTo>
                  <a:cubicBezTo>
                    <a:pt x="19352" y="42178"/>
                    <a:pt x="25247" y="5244"/>
                    <a:pt x="25497" y="3673"/>
                  </a:cubicBezTo>
                  <a:cubicBezTo>
                    <a:pt x="25521" y="3526"/>
                    <a:pt x="25439" y="3384"/>
                    <a:pt x="25299" y="3332"/>
                  </a:cubicBezTo>
                  <a:lnTo>
                    <a:pt x="16509" y="21"/>
                  </a:lnTo>
                  <a:cubicBezTo>
                    <a:pt x="16473" y="7"/>
                    <a:pt x="16436" y="1"/>
                    <a:pt x="16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552;p64">
              <a:extLst>
                <a:ext uri="{FF2B5EF4-FFF2-40B4-BE49-F238E27FC236}">
                  <a16:creationId xmlns:a16="http://schemas.microsoft.com/office/drawing/2014/main" id="{B1BF948F-1902-455F-942B-537ED649D3B0}"/>
                </a:ext>
              </a:extLst>
            </p:cNvPr>
            <p:cNvSpPr/>
            <p:nvPr/>
          </p:nvSpPr>
          <p:spPr>
            <a:xfrm>
              <a:off x="5100600" y="779275"/>
              <a:ext cx="496550" cy="496525"/>
            </a:xfrm>
            <a:custGeom>
              <a:avLst/>
              <a:gdLst/>
              <a:ahLst/>
              <a:cxnLst/>
              <a:rect l="l" t="t" r="r" b="b"/>
              <a:pathLst>
                <a:path w="19862" h="19861" extrusionOk="0">
                  <a:moveTo>
                    <a:pt x="9931" y="6030"/>
                  </a:moveTo>
                  <a:cubicBezTo>
                    <a:pt x="12217" y="6030"/>
                    <a:pt x="14043" y="7995"/>
                    <a:pt x="13813" y="10329"/>
                  </a:cubicBezTo>
                  <a:cubicBezTo>
                    <a:pt x="13632" y="12154"/>
                    <a:pt x="12155" y="13631"/>
                    <a:pt x="10330" y="13812"/>
                  </a:cubicBezTo>
                  <a:cubicBezTo>
                    <a:pt x="10195" y="13825"/>
                    <a:pt x="10062" y="13832"/>
                    <a:pt x="9930" y="13832"/>
                  </a:cubicBezTo>
                  <a:cubicBezTo>
                    <a:pt x="7645" y="13832"/>
                    <a:pt x="5819" y="11866"/>
                    <a:pt x="6050" y="9532"/>
                  </a:cubicBezTo>
                  <a:cubicBezTo>
                    <a:pt x="6231" y="7706"/>
                    <a:pt x="7708" y="6230"/>
                    <a:pt x="9533" y="6050"/>
                  </a:cubicBezTo>
                  <a:cubicBezTo>
                    <a:pt x="9667" y="6036"/>
                    <a:pt x="9800" y="6030"/>
                    <a:pt x="9931" y="6030"/>
                  </a:cubicBezTo>
                  <a:close/>
                  <a:moveTo>
                    <a:pt x="9078" y="0"/>
                  </a:moveTo>
                  <a:cubicBezTo>
                    <a:pt x="8575" y="0"/>
                    <a:pt x="8166" y="409"/>
                    <a:pt x="8166" y="913"/>
                  </a:cubicBezTo>
                  <a:lnTo>
                    <a:pt x="8166" y="2229"/>
                  </a:lnTo>
                  <a:cubicBezTo>
                    <a:pt x="7304" y="2426"/>
                    <a:pt x="6483" y="2767"/>
                    <a:pt x="5734" y="3238"/>
                  </a:cubicBezTo>
                  <a:lnTo>
                    <a:pt x="4803" y="2307"/>
                  </a:lnTo>
                  <a:cubicBezTo>
                    <a:pt x="4625" y="2128"/>
                    <a:pt x="4392" y="2039"/>
                    <a:pt x="4158" y="2039"/>
                  </a:cubicBezTo>
                  <a:cubicBezTo>
                    <a:pt x="3925" y="2039"/>
                    <a:pt x="3691" y="2128"/>
                    <a:pt x="3513" y="2307"/>
                  </a:cubicBezTo>
                  <a:lnTo>
                    <a:pt x="2307" y="3513"/>
                  </a:lnTo>
                  <a:cubicBezTo>
                    <a:pt x="1950" y="3868"/>
                    <a:pt x="1950" y="4446"/>
                    <a:pt x="2307" y="4803"/>
                  </a:cubicBezTo>
                  <a:lnTo>
                    <a:pt x="3238" y="5734"/>
                  </a:lnTo>
                  <a:cubicBezTo>
                    <a:pt x="2767" y="6481"/>
                    <a:pt x="2427" y="7304"/>
                    <a:pt x="2229" y="8166"/>
                  </a:cubicBezTo>
                  <a:lnTo>
                    <a:pt x="913" y="8166"/>
                  </a:lnTo>
                  <a:cubicBezTo>
                    <a:pt x="409" y="8166"/>
                    <a:pt x="1" y="8574"/>
                    <a:pt x="1" y="9078"/>
                  </a:cubicBezTo>
                  <a:lnTo>
                    <a:pt x="1" y="10784"/>
                  </a:lnTo>
                  <a:cubicBezTo>
                    <a:pt x="1" y="11288"/>
                    <a:pt x="409" y="11696"/>
                    <a:pt x="913" y="11696"/>
                  </a:cubicBezTo>
                  <a:lnTo>
                    <a:pt x="2229" y="11696"/>
                  </a:lnTo>
                  <a:cubicBezTo>
                    <a:pt x="2427" y="12557"/>
                    <a:pt x="2767" y="13380"/>
                    <a:pt x="3238" y="14128"/>
                  </a:cubicBezTo>
                  <a:lnTo>
                    <a:pt x="2307" y="15059"/>
                  </a:lnTo>
                  <a:cubicBezTo>
                    <a:pt x="1950" y="15415"/>
                    <a:pt x="1950" y="15993"/>
                    <a:pt x="2307" y="16349"/>
                  </a:cubicBezTo>
                  <a:lnTo>
                    <a:pt x="3513" y="17556"/>
                  </a:lnTo>
                  <a:cubicBezTo>
                    <a:pt x="3691" y="17734"/>
                    <a:pt x="3925" y="17823"/>
                    <a:pt x="4158" y="17823"/>
                  </a:cubicBezTo>
                  <a:cubicBezTo>
                    <a:pt x="4392" y="17823"/>
                    <a:pt x="4625" y="17734"/>
                    <a:pt x="4803" y="17556"/>
                  </a:cubicBezTo>
                  <a:lnTo>
                    <a:pt x="5734" y="16625"/>
                  </a:lnTo>
                  <a:cubicBezTo>
                    <a:pt x="6482" y="17094"/>
                    <a:pt x="7304" y="17435"/>
                    <a:pt x="8166" y="17632"/>
                  </a:cubicBezTo>
                  <a:lnTo>
                    <a:pt x="8166" y="18949"/>
                  </a:lnTo>
                  <a:cubicBezTo>
                    <a:pt x="8166" y="19452"/>
                    <a:pt x="8575" y="19861"/>
                    <a:pt x="9078" y="19861"/>
                  </a:cubicBezTo>
                  <a:lnTo>
                    <a:pt x="10783" y="19861"/>
                  </a:lnTo>
                  <a:cubicBezTo>
                    <a:pt x="11288" y="19861"/>
                    <a:pt x="11696" y="19452"/>
                    <a:pt x="11696" y="18949"/>
                  </a:cubicBezTo>
                  <a:lnTo>
                    <a:pt x="11696" y="17632"/>
                  </a:lnTo>
                  <a:cubicBezTo>
                    <a:pt x="12557" y="17434"/>
                    <a:pt x="13380" y="17094"/>
                    <a:pt x="14128" y="16624"/>
                  </a:cubicBezTo>
                  <a:lnTo>
                    <a:pt x="15059" y="17555"/>
                  </a:lnTo>
                  <a:cubicBezTo>
                    <a:pt x="15237" y="17733"/>
                    <a:pt x="15471" y="17822"/>
                    <a:pt x="15704" y="17822"/>
                  </a:cubicBezTo>
                  <a:cubicBezTo>
                    <a:pt x="15938" y="17822"/>
                    <a:pt x="16171" y="17733"/>
                    <a:pt x="16349" y="17555"/>
                  </a:cubicBezTo>
                  <a:lnTo>
                    <a:pt x="17556" y="16349"/>
                  </a:lnTo>
                  <a:cubicBezTo>
                    <a:pt x="17912" y="15992"/>
                    <a:pt x="17912" y="15414"/>
                    <a:pt x="17556" y="15059"/>
                  </a:cubicBezTo>
                  <a:lnTo>
                    <a:pt x="16625" y="14128"/>
                  </a:lnTo>
                  <a:cubicBezTo>
                    <a:pt x="17094" y="13379"/>
                    <a:pt x="17436" y="12557"/>
                    <a:pt x="17632" y="11696"/>
                  </a:cubicBezTo>
                  <a:lnTo>
                    <a:pt x="18949" y="11696"/>
                  </a:lnTo>
                  <a:cubicBezTo>
                    <a:pt x="19452" y="11696"/>
                    <a:pt x="19861" y="11287"/>
                    <a:pt x="19861" y="10784"/>
                  </a:cubicBezTo>
                  <a:lnTo>
                    <a:pt x="19861" y="9078"/>
                  </a:lnTo>
                  <a:cubicBezTo>
                    <a:pt x="19861" y="8574"/>
                    <a:pt x="19452" y="8166"/>
                    <a:pt x="18949" y="8166"/>
                  </a:cubicBezTo>
                  <a:lnTo>
                    <a:pt x="17632" y="8166"/>
                  </a:lnTo>
                  <a:cubicBezTo>
                    <a:pt x="17436" y="7304"/>
                    <a:pt x="17094" y="6481"/>
                    <a:pt x="16625" y="5734"/>
                  </a:cubicBezTo>
                  <a:lnTo>
                    <a:pt x="17556" y="4803"/>
                  </a:lnTo>
                  <a:cubicBezTo>
                    <a:pt x="17912" y="4446"/>
                    <a:pt x="17912" y="3868"/>
                    <a:pt x="17556" y="3513"/>
                  </a:cubicBezTo>
                  <a:lnTo>
                    <a:pt x="16349" y="2307"/>
                  </a:lnTo>
                  <a:cubicBezTo>
                    <a:pt x="16171" y="2128"/>
                    <a:pt x="15938" y="2039"/>
                    <a:pt x="15704" y="2039"/>
                  </a:cubicBezTo>
                  <a:cubicBezTo>
                    <a:pt x="15471" y="2039"/>
                    <a:pt x="15237" y="2128"/>
                    <a:pt x="15059" y="2307"/>
                  </a:cubicBezTo>
                  <a:lnTo>
                    <a:pt x="14128" y="3238"/>
                  </a:lnTo>
                  <a:cubicBezTo>
                    <a:pt x="13380" y="2767"/>
                    <a:pt x="12557" y="2426"/>
                    <a:pt x="11696" y="2229"/>
                  </a:cubicBezTo>
                  <a:lnTo>
                    <a:pt x="11696" y="913"/>
                  </a:lnTo>
                  <a:cubicBezTo>
                    <a:pt x="11696" y="409"/>
                    <a:pt x="11288" y="0"/>
                    <a:pt x="10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553;p64">
              <a:extLst>
                <a:ext uri="{FF2B5EF4-FFF2-40B4-BE49-F238E27FC236}">
                  <a16:creationId xmlns:a16="http://schemas.microsoft.com/office/drawing/2014/main" id="{84D22F14-6505-48CC-9A6C-AA78184E8250}"/>
                </a:ext>
              </a:extLst>
            </p:cNvPr>
            <p:cNvSpPr/>
            <p:nvPr/>
          </p:nvSpPr>
          <p:spPr>
            <a:xfrm>
              <a:off x="1233600" y="2706725"/>
              <a:ext cx="374275" cy="374300"/>
            </a:xfrm>
            <a:custGeom>
              <a:avLst/>
              <a:gdLst/>
              <a:ahLst/>
              <a:cxnLst/>
              <a:rect l="l" t="t" r="r" b="b"/>
              <a:pathLst>
                <a:path w="14971" h="14972" extrusionOk="0">
                  <a:moveTo>
                    <a:pt x="7486" y="4546"/>
                  </a:moveTo>
                  <a:cubicBezTo>
                    <a:pt x="8262" y="4546"/>
                    <a:pt x="9011" y="4853"/>
                    <a:pt x="9565" y="5407"/>
                  </a:cubicBezTo>
                  <a:cubicBezTo>
                    <a:pt x="10191" y="6032"/>
                    <a:pt x="10501" y="6907"/>
                    <a:pt x="10412" y="7786"/>
                  </a:cubicBezTo>
                  <a:cubicBezTo>
                    <a:pt x="10275" y="9162"/>
                    <a:pt x="9161" y="10275"/>
                    <a:pt x="7785" y="10412"/>
                  </a:cubicBezTo>
                  <a:cubicBezTo>
                    <a:pt x="7686" y="10423"/>
                    <a:pt x="7586" y="10428"/>
                    <a:pt x="7487" y="10428"/>
                  </a:cubicBezTo>
                  <a:cubicBezTo>
                    <a:pt x="6710" y="10428"/>
                    <a:pt x="5961" y="10121"/>
                    <a:pt x="5406" y="9565"/>
                  </a:cubicBezTo>
                  <a:cubicBezTo>
                    <a:pt x="4780" y="8940"/>
                    <a:pt x="4470" y="8067"/>
                    <a:pt x="4559" y="7186"/>
                  </a:cubicBezTo>
                  <a:cubicBezTo>
                    <a:pt x="4696" y="5810"/>
                    <a:pt x="5809" y="4697"/>
                    <a:pt x="7186" y="4561"/>
                  </a:cubicBezTo>
                  <a:cubicBezTo>
                    <a:pt x="7286" y="4551"/>
                    <a:pt x="7386" y="4546"/>
                    <a:pt x="7486" y="4546"/>
                  </a:cubicBezTo>
                  <a:close/>
                  <a:moveTo>
                    <a:pt x="6842" y="1"/>
                  </a:moveTo>
                  <a:cubicBezTo>
                    <a:pt x="6462" y="1"/>
                    <a:pt x="6155" y="308"/>
                    <a:pt x="6155" y="688"/>
                  </a:cubicBezTo>
                  <a:lnTo>
                    <a:pt x="6155" y="1681"/>
                  </a:lnTo>
                  <a:cubicBezTo>
                    <a:pt x="5506" y="1829"/>
                    <a:pt x="4886" y="2086"/>
                    <a:pt x="4322" y="2440"/>
                  </a:cubicBezTo>
                  <a:lnTo>
                    <a:pt x="3619" y="1738"/>
                  </a:lnTo>
                  <a:cubicBezTo>
                    <a:pt x="3485" y="1604"/>
                    <a:pt x="3309" y="1537"/>
                    <a:pt x="3133" y="1537"/>
                  </a:cubicBezTo>
                  <a:cubicBezTo>
                    <a:pt x="2957" y="1537"/>
                    <a:pt x="2782" y="1604"/>
                    <a:pt x="2647" y="1738"/>
                  </a:cubicBezTo>
                  <a:lnTo>
                    <a:pt x="1737" y="2648"/>
                  </a:lnTo>
                  <a:cubicBezTo>
                    <a:pt x="1469" y="2916"/>
                    <a:pt x="1469" y="3352"/>
                    <a:pt x="1737" y="3620"/>
                  </a:cubicBezTo>
                  <a:lnTo>
                    <a:pt x="2440" y="4322"/>
                  </a:lnTo>
                  <a:cubicBezTo>
                    <a:pt x="2085" y="4886"/>
                    <a:pt x="1829" y="5505"/>
                    <a:pt x="1680" y="6155"/>
                  </a:cubicBezTo>
                  <a:lnTo>
                    <a:pt x="688" y="6155"/>
                  </a:lnTo>
                  <a:cubicBezTo>
                    <a:pt x="308" y="6155"/>
                    <a:pt x="0" y="6463"/>
                    <a:pt x="0" y="6843"/>
                  </a:cubicBezTo>
                  <a:lnTo>
                    <a:pt x="0" y="8128"/>
                  </a:lnTo>
                  <a:cubicBezTo>
                    <a:pt x="0" y="8508"/>
                    <a:pt x="308" y="8818"/>
                    <a:pt x="688" y="8818"/>
                  </a:cubicBezTo>
                  <a:lnTo>
                    <a:pt x="1680" y="8818"/>
                  </a:lnTo>
                  <a:cubicBezTo>
                    <a:pt x="1828" y="9467"/>
                    <a:pt x="2085" y="10087"/>
                    <a:pt x="2440" y="10650"/>
                  </a:cubicBezTo>
                  <a:lnTo>
                    <a:pt x="1737" y="11352"/>
                  </a:lnTo>
                  <a:cubicBezTo>
                    <a:pt x="1469" y="11621"/>
                    <a:pt x="1469" y="12056"/>
                    <a:pt x="1737" y="12324"/>
                  </a:cubicBezTo>
                  <a:lnTo>
                    <a:pt x="2647" y="13234"/>
                  </a:lnTo>
                  <a:cubicBezTo>
                    <a:pt x="2782" y="13369"/>
                    <a:pt x="2957" y="13436"/>
                    <a:pt x="3133" y="13436"/>
                  </a:cubicBezTo>
                  <a:cubicBezTo>
                    <a:pt x="3309" y="13436"/>
                    <a:pt x="3485" y="13369"/>
                    <a:pt x="3619" y="13234"/>
                  </a:cubicBezTo>
                  <a:lnTo>
                    <a:pt x="4322" y="12532"/>
                  </a:lnTo>
                  <a:cubicBezTo>
                    <a:pt x="4885" y="12886"/>
                    <a:pt x="5505" y="13143"/>
                    <a:pt x="6154" y="13292"/>
                  </a:cubicBezTo>
                  <a:lnTo>
                    <a:pt x="6154" y="14285"/>
                  </a:lnTo>
                  <a:cubicBezTo>
                    <a:pt x="6154" y="14663"/>
                    <a:pt x="6462" y="14972"/>
                    <a:pt x="6842" y="14972"/>
                  </a:cubicBezTo>
                  <a:lnTo>
                    <a:pt x="8128" y="14972"/>
                  </a:lnTo>
                  <a:cubicBezTo>
                    <a:pt x="8508" y="14972"/>
                    <a:pt x="8816" y="14665"/>
                    <a:pt x="8816" y="14285"/>
                  </a:cubicBezTo>
                  <a:lnTo>
                    <a:pt x="8816" y="13292"/>
                  </a:lnTo>
                  <a:cubicBezTo>
                    <a:pt x="9465" y="13144"/>
                    <a:pt x="10085" y="12886"/>
                    <a:pt x="10649" y="12532"/>
                  </a:cubicBezTo>
                  <a:lnTo>
                    <a:pt x="11352" y="13234"/>
                  </a:lnTo>
                  <a:cubicBezTo>
                    <a:pt x="11486" y="13369"/>
                    <a:pt x="11662" y="13436"/>
                    <a:pt x="11838" y="13436"/>
                  </a:cubicBezTo>
                  <a:cubicBezTo>
                    <a:pt x="12013" y="13436"/>
                    <a:pt x="12189" y="13369"/>
                    <a:pt x="12324" y="13234"/>
                  </a:cubicBezTo>
                  <a:lnTo>
                    <a:pt x="13234" y="12325"/>
                  </a:lnTo>
                  <a:cubicBezTo>
                    <a:pt x="13502" y="12057"/>
                    <a:pt x="13502" y="11621"/>
                    <a:pt x="13234" y="11352"/>
                  </a:cubicBezTo>
                  <a:lnTo>
                    <a:pt x="12531" y="10651"/>
                  </a:lnTo>
                  <a:cubicBezTo>
                    <a:pt x="12886" y="10087"/>
                    <a:pt x="13142" y="9467"/>
                    <a:pt x="13291" y="8818"/>
                  </a:cubicBezTo>
                  <a:lnTo>
                    <a:pt x="14283" y="8818"/>
                  </a:lnTo>
                  <a:cubicBezTo>
                    <a:pt x="14663" y="8818"/>
                    <a:pt x="14971" y="8509"/>
                    <a:pt x="14971" y="8129"/>
                  </a:cubicBezTo>
                  <a:lnTo>
                    <a:pt x="14971" y="6843"/>
                  </a:lnTo>
                  <a:cubicBezTo>
                    <a:pt x="14971" y="6463"/>
                    <a:pt x="14663" y="6155"/>
                    <a:pt x="14283" y="6155"/>
                  </a:cubicBezTo>
                  <a:lnTo>
                    <a:pt x="13291" y="6155"/>
                  </a:lnTo>
                  <a:cubicBezTo>
                    <a:pt x="13142" y="5505"/>
                    <a:pt x="12886" y="4886"/>
                    <a:pt x="12531" y="4322"/>
                  </a:cubicBezTo>
                  <a:lnTo>
                    <a:pt x="13234" y="3620"/>
                  </a:lnTo>
                  <a:cubicBezTo>
                    <a:pt x="13502" y="3352"/>
                    <a:pt x="13502" y="2916"/>
                    <a:pt x="13234" y="2648"/>
                  </a:cubicBezTo>
                  <a:lnTo>
                    <a:pt x="12324" y="1738"/>
                  </a:lnTo>
                  <a:cubicBezTo>
                    <a:pt x="12189" y="1604"/>
                    <a:pt x="12013" y="1537"/>
                    <a:pt x="11838" y="1537"/>
                  </a:cubicBezTo>
                  <a:cubicBezTo>
                    <a:pt x="11662" y="1537"/>
                    <a:pt x="11486" y="1604"/>
                    <a:pt x="11352" y="1738"/>
                  </a:cubicBezTo>
                  <a:lnTo>
                    <a:pt x="10649" y="2440"/>
                  </a:lnTo>
                  <a:cubicBezTo>
                    <a:pt x="10086" y="2086"/>
                    <a:pt x="9465" y="1829"/>
                    <a:pt x="8817" y="1681"/>
                  </a:cubicBezTo>
                  <a:lnTo>
                    <a:pt x="8817" y="688"/>
                  </a:lnTo>
                  <a:cubicBezTo>
                    <a:pt x="8816" y="308"/>
                    <a:pt x="8509" y="1"/>
                    <a:pt x="8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554;p64">
              <a:extLst>
                <a:ext uri="{FF2B5EF4-FFF2-40B4-BE49-F238E27FC236}">
                  <a16:creationId xmlns:a16="http://schemas.microsoft.com/office/drawing/2014/main" id="{018FF6A0-EF64-40F2-8A6D-B7DBEEBFD876}"/>
                </a:ext>
              </a:extLst>
            </p:cNvPr>
            <p:cNvSpPr/>
            <p:nvPr/>
          </p:nvSpPr>
          <p:spPr>
            <a:xfrm>
              <a:off x="6011100" y="2278500"/>
              <a:ext cx="374300" cy="374300"/>
            </a:xfrm>
            <a:custGeom>
              <a:avLst/>
              <a:gdLst/>
              <a:ahLst/>
              <a:cxnLst/>
              <a:rect l="l" t="t" r="r" b="b"/>
              <a:pathLst>
                <a:path w="14972" h="14972" extrusionOk="0">
                  <a:moveTo>
                    <a:pt x="7484" y="4545"/>
                  </a:moveTo>
                  <a:cubicBezTo>
                    <a:pt x="8260" y="4545"/>
                    <a:pt x="9010" y="4852"/>
                    <a:pt x="9565" y="5407"/>
                  </a:cubicBezTo>
                  <a:cubicBezTo>
                    <a:pt x="10190" y="6032"/>
                    <a:pt x="10501" y="6906"/>
                    <a:pt x="10411" y="7786"/>
                  </a:cubicBezTo>
                  <a:cubicBezTo>
                    <a:pt x="10275" y="9162"/>
                    <a:pt x="9162" y="10275"/>
                    <a:pt x="7786" y="10412"/>
                  </a:cubicBezTo>
                  <a:cubicBezTo>
                    <a:pt x="7686" y="10422"/>
                    <a:pt x="7586" y="10427"/>
                    <a:pt x="7487" y="10427"/>
                  </a:cubicBezTo>
                  <a:cubicBezTo>
                    <a:pt x="6711" y="10427"/>
                    <a:pt x="5961" y="10120"/>
                    <a:pt x="5407" y="9565"/>
                  </a:cubicBezTo>
                  <a:cubicBezTo>
                    <a:pt x="4780" y="8940"/>
                    <a:pt x="4470" y="8065"/>
                    <a:pt x="4559" y="7186"/>
                  </a:cubicBezTo>
                  <a:cubicBezTo>
                    <a:pt x="4696" y="5810"/>
                    <a:pt x="5810" y="4697"/>
                    <a:pt x="7186" y="4560"/>
                  </a:cubicBezTo>
                  <a:cubicBezTo>
                    <a:pt x="7285" y="4550"/>
                    <a:pt x="7385" y="4545"/>
                    <a:pt x="7484" y="4545"/>
                  </a:cubicBezTo>
                  <a:close/>
                  <a:moveTo>
                    <a:pt x="6843" y="0"/>
                  </a:moveTo>
                  <a:cubicBezTo>
                    <a:pt x="6463" y="0"/>
                    <a:pt x="6155" y="309"/>
                    <a:pt x="6155" y="689"/>
                  </a:cubicBezTo>
                  <a:lnTo>
                    <a:pt x="6155" y="1680"/>
                  </a:lnTo>
                  <a:cubicBezTo>
                    <a:pt x="5506" y="1829"/>
                    <a:pt x="4886" y="2086"/>
                    <a:pt x="4322" y="2440"/>
                  </a:cubicBezTo>
                  <a:lnTo>
                    <a:pt x="3621" y="1738"/>
                  </a:lnTo>
                  <a:cubicBezTo>
                    <a:pt x="3486" y="1604"/>
                    <a:pt x="3310" y="1537"/>
                    <a:pt x="3134" y="1537"/>
                  </a:cubicBezTo>
                  <a:cubicBezTo>
                    <a:pt x="2958" y="1537"/>
                    <a:pt x="2782" y="1604"/>
                    <a:pt x="2648" y="1738"/>
                  </a:cubicBezTo>
                  <a:lnTo>
                    <a:pt x="1739" y="2648"/>
                  </a:lnTo>
                  <a:cubicBezTo>
                    <a:pt x="1469" y="2916"/>
                    <a:pt x="1469" y="3351"/>
                    <a:pt x="1739" y="3620"/>
                  </a:cubicBezTo>
                  <a:lnTo>
                    <a:pt x="2440" y="4322"/>
                  </a:lnTo>
                  <a:cubicBezTo>
                    <a:pt x="2085" y="4886"/>
                    <a:pt x="1829" y="5506"/>
                    <a:pt x="1681" y="6156"/>
                  </a:cubicBezTo>
                  <a:lnTo>
                    <a:pt x="688" y="6156"/>
                  </a:lnTo>
                  <a:cubicBezTo>
                    <a:pt x="308" y="6156"/>
                    <a:pt x="0" y="6463"/>
                    <a:pt x="1" y="6843"/>
                  </a:cubicBezTo>
                  <a:lnTo>
                    <a:pt x="1" y="8129"/>
                  </a:lnTo>
                  <a:cubicBezTo>
                    <a:pt x="1" y="8508"/>
                    <a:pt x="308" y="8816"/>
                    <a:pt x="688" y="8816"/>
                  </a:cubicBezTo>
                  <a:lnTo>
                    <a:pt x="1681" y="8816"/>
                  </a:lnTo>
                  <a:cubicBezTo>
                    <a:pt x="1829" y="9466"/>
                    <a:pt x="2085" y="10085"/>
                    <a:pt x="2440" y="10650"/>
                  </a:cubicBezTo>
                  <a:lnTo>
                    <a:pt x="1739" y="11352"/>
                  </a:lnTo>
                  <a:cubicBezTo>
                    <a:pt x="1469" y="11621"/>
                    <a:pt x="1469" y="12056"/>
                    <a:pt x="1739" y="12324"/>
                  </a:cubicBezTo>
                  <a:lnTo>
                    <a:pt x="2648" y="13234"/>
                  </a:lnTo>
                  <a:cubicBezTo>
                    <a:pt x="2782" y="13368"/>
                    <a:pt x="2958" y="13435"/>
                    <a:pt x="3134" y="13435"/>
                  </a:cubicBezTo>
                  <a:cubicBezTo>
                    <a:pt x="3310" y="13435"/>
                    <a:pt x="3486" y="13368"/>
                    <a:pt x="3621" y="13234"/>
                  </a:cubicBezTo>
                  <a:lnTo>
                    <a:pt x="4322" y="12532"/>
                  </a:lnTo>
                  <a:cubicBezTo>
                    <a:pt x="4886" y="12886"/>
                    <a:pt x="5506" y="13143"/>
                    <a:pt x="6155" y="13291"/>
                  </a:cubicBezTo>
                  <a:lnTo>
                    <a:pt x="6155" y="14283"/>
                  </a:lnTo>
                  <a:cubicBezTo>
                    <a:pt x="6155" y="14663"/>
                    <a:pt x="6463" y="14972"/>
                    <a:pt x="6843" y="14972"/>
                  </a:cubicBezTo>
                  <a:lnTo>
                    <a:pt x="8129" y="14972"/>
                  </a:lnTo>
                  <a:cubicBezTo>
                    <a:pt x="8509" y="14972"/>
                    <a:pt x="8817" y="14663"/>
                    <a:pt x="8816" y="14283"/>
                  </a:cubicBezTo>
                  <a:lnTo>
                    <a:pt x="8816" y="13291"/>
                  </a:lnTo>
                  <a:cubicBezTo>
                    <a:pt x="9467" y="13143"/>
                    <a:pt x="10086" y="12886"/>
                    <a:pt x="10649" y="12532"/>
                  </a:cubicBezTo>
                  <a:lnTo>
                    <a:pt x="11352" y="13234"/>
                  </a:lnTo>
                  <a:cubicBezTo>
                    <a:pt x="11486" y="13368"/>
                    <a:pt x="11662" y="13435"/>
                    <a:pt x="11838" y="13435"/>
                  </a:cubicBezTo>
                  <a:cubicBezTo>
                    <a:pt x="12014" y="13435"/>
                    <a:pt x="12190" y="13368"/>
                    <a:pt x="12324" y="13234"/>
                  </a:cubicBezTo>
                  <a:lnTo>
                    <a:pt x="13234" y="12324"/>
                  </a:lnTo>
                  <a:cubicBezTo>
                    <a:pt x="13502" y="12056"/>
                    <a:pt x="13502" y="11621"/>
                    <a:pt x="13234" y="11352"/>
                  </a:cubicBezTo>
                  <a:lnTo>
                    <a:pt x="12531" y="10650"/>
                  </a:lnTo>
                  <a:cubicBezTo>
                    <a:pt x="12886" y="10085"/>
                    <a:pt x="13143" y="9466"/>
                    <a:pt x="13291" y="8816"/>
                  </a:cubicBezTo>
                  <a:lnTo>
                    <a:pt x="14283" y="8816"/>
                  </a:lnTo>
                  <a:cubicBezTo>
                    <a:pt x="14663" y="8816"/>
                    <a:pt x="14971" y="8508"/>
                    <a:pt x="14971" y="8129"/>
                  </a:cubicBezTo>
                  <a:lnTo>
                    <a:pt x="14971" y="6843"/>
                  </a:lnTo>
                  <a:cubicBezTo>
                    <a:pt x="14971" y="6463"/>
                    <a:pt x="14663" y="6156"/>
                    <a:pt x="14283" y="6156"/>
                  </a:cubicBezTo>
                  <a:lnTo>
                    <a:pt x="13291" y="6156"/>
                  </a:lnTo>
                  <a:cubicBezTo>
                    <a:pt x="13142" y="5506"/>
                    <a:pt x="12886" y="4886"/>
                    <a:pt x="12531" y="4322"/>
                  </a:cubicBezTo>
                  <a:lnTo>
                    <a:pt x="13234" y="3620"/>
                  </a:lnTo>
                  <a:cubicBezTo>
                    <a:pt x="13502" y="3351"/>
                    <a:pt x="13502" y="2916"/>
                    <a:pt x="13234" y="2648"/>
                  </a:cubicBezTo>
                  <a:lnTo>
                    <a:pt x="12324" y="1738"/>
                  </a:lnTo>
                  <a:cubicBezTo>
                    <a:pt x="12190" y="1604"/>
                    <a:pt x="12014" y="1537"/>
                    <a:pt x="11838" y="1537"/>
                  </a:cubicBezTo>
                  <a:cubicBezTo>
                    <a:pt x="11662" y="1537"/>
                    <a:pt x="11486" y="1604"/>
                    <a:pt x="11352" y="1738"/>
                  </a:cubicBezTo>
                  <a:lnTo>
                    <a:pt x="10649" y="2440"/>
                  </a:lnTo>
                  <a:cubicBezTo>
                    <a:pt x="10086" y="2086"/>
                    <a:pt x="9467" y="1829"/>
                    <a:pt x="8816" y="1680"/>
                  </a:cubicBezTo>
                  <a:lnTo>
                    <a:pt x="8816" y="689"/>
                  </a:lnTo>
                  <a:cubicBezTo>
                    <a:pt x="8816" y="309"/>
                    <a:pt x="8509" y="0"/>
                    <a:pt x="8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555;p64">
              <a:extLst>
                <a:ext uri="{FF2B5EF4-FFF2-40B4-BE49-F238E27FC236}">
                  <a16:creationId xmlns:a16="http://schemas.microsoft.com/office/drawing/2014/main" id="{0C76DE39-00E8-47EC-B670-EA7BD88D4921}"/>
                </a:ext>
              </a:extLst>
            </p:cNvPr>
            <p:cNvSpPr/>
            <p:nvPr/>
          </p:nvSpPr>
          <p:spPr>
            <a:xfrm>
              <a:off x="3567575" y="286800"/>
              <a:ext cx="191725" cy="191675"/>
            </a:xfrm>
            <a:custGeom>
              <a:avLst/>
              <a:gdLst/>
              <a:ahLst/>
              <a:cxnLst/>
              <a:rect l="l" t="t" r="r" b="b"/>
              <a:pathLst>
                <a:path w="7669" h="7667" extrusionOk="0">
                  <a:moveTo>
                    <a:pt x="3838" y="2327"/>
                  </a:moveTo>
                  <a:cubicBezTo>
                    <a:pt x="4717" y="2327"/>
                    <a:pt x="5425" y="3089"/>
                    <a:pt x="5333" y="3986"/>
                  </a:cubicBezTo>
                  <a:cubicBezTo>
                    <a:pt x="5263" y="4692"/>
                    <a:pt x="4693" y="5262"/>
                    <a:pt x="3988" y="5331"/>
                  </a:cubicBezTo>
                  <a:cubicBezTo>
                    <a:pt x="3935" y="5337"/>
                    <a:pt x="3883" y="5339"/>
                    <a:pt x="3832" y="5339"/>
                  </a:cubicBezTo>
                  <a:cubicBezTo>
                    <a:pt x="2952" y="5339"/>
                    <a:pt x="2244" y="4576"/>
                    <a:pt x="2336" y="3679"/>
                  </a:cubicBezTo>
                  <a:cubicBezTo>
                    <a:pt x="2405" y="2974"/>
                    <a:pt x="2976" y="2405"/>
                    <a:pt x="3681" y="2335"/>
                  </a:cubicBezTo>
                  <a:cubicBezTo>
                    <a:pt x="3734" y="2330"/>
                    <a:pt x="3786" y="2327"/>
                    <a:pt x="3838" y="2327"/>
                  </a:cubicBezTo>
                  <a:close/>
                  <a:moveTo>
                    <a:pt x="3503" y="0"/>
                  </a:moveTo>
                  <a:cubicBezTo>
                    <a:pt x="3310" y="0"/>
                    <a:pt x="3153" y="158"/>
                    <a:pt x="3153" y="351"/>
                  </a:cubicBezTo>
                  <a:lnTo>
                    <a:pt x="3153" y="859"/>
                  </a:lnTo>
                  <a:cubicBezTo>
                    <a:pt x="2821" y="936"/>
                    <a:pt x="2503" y="1067"/>
                    <a:pt x="2214" y="1249"/>
                  </a:cubicBezTo>
                  <a:lnTo>
                    <a:pt x="1855" y="890"/>
                  </a:lnTo>
                  <a:cubicBezTo>
                    <a:pt x="1786" y="821"/>
                    <a:pt x="1696" y="787"/>
                    <a:pt x="1606" y="787"/>
                  </a:cubicBezTo>
                  <a:cubicBezTo>
                    <a:pt x="1516" y="787"/>
                    <a:pt x="1426" y="821"/>
                    <a:pt x="1357" y="890"/>
                  </a:cubicBezTo>
                  <a:lnTo>
                    <a:pt x="891" y="1355"/>
                  </a:lnTo>
                  <a:cubicBezTo>
                    <a:pt x="754" y="1493"/>
                    <a:pt x="754" y="1717"/>
                    <a:pt x="891" y="1853"/>
                  </a:cubicBezTo>
                  <a:lnTo>
                    <a:pt x="1251" y="2212"/>
                  </a:lnTo>
                  <a:cubicBezTo>
                    <a:pt x="1069" y="2502"/>
                    <a:pt x="938" y="2819"/>
                    <a:pt x="861" y="3151"/>
                  </a:cubicBezTo>
                  <a:lnTo>
                    <a:pt x="353" y="3151"/>
                  </a:lnTo>
                  <a:cubicBezTo>
                    <a:pt x="159" y="3151"/>
                    <a:pt x="1" y="3309"/>
                    <a:pt x="1" y="3504"/>
                  </a:cubicBezTo>
                  <a:lnTo>
                    <a:pt x="1" y="4163"/>
                  </a:lnTo>
                  <a:cubicBezTo>
                    <a:pt x="1" y="4356"/>
                    <a:pt x="159" y="4514"/>
                    <a:pt x="353" y="4514"/>
                  </a:cubicBezTo>
                  <a:lnTo>
                    <a:pt x="861" y="4514"/>
                  </a:lnTo>
                  <a:cubicBezTo>
                    <a:pt x="938" y="4847"/>
                    <a:pt x="1069" y="5165"/>
                    <a:pt x="1250" y="5453"/>
                  </a:cubicBezTo>
                  <a:lnTo>
                    <a:pt x="891" y="5812"/>
                  </a:lnTo>
                  <a:cubicBezTo>
                    <a:pt x="753" y="5950"/>
                    <a:pt x="753" y="6172"/>
                    <a:pt x="891" y="6310"/>
                  </a:cubicBezTo>
                  <a:lnTo>
                    <a:pt x="1356" y="6776"/>
                  </a:lnTo>
                  <a:cubicBezTo>
                    <a:pt x="1425" y="6845"/>
                    <a:pt x="1515" y="6879"/>
                    <a:pt x="1606" y="6879"/>
                  </a:cubicBezTo>
                  <a:cubicBezTo>
                    <a:pt x="1696" y="6879"/>
                    <a:pt x="1786" y="6845"/>
                    <a:pt x="1854" y="6776"/>
                  </a:cubicBezTo>
                  <a:lnTo>
                    <a:pt x="2213" y="6417"/>
                  </a:lnTo>
                  <a:cubicBezTo>
                    <a:pt x="2503" y="6598"/>
                    <a:pt x="2820" y="6730"/>
                    <a:pt x="3152" y="6806"/>
                  </a:cubicBezTo>
                  <a:lnTo>
                    <a:pt x="3152" y="7314"/>
                  </a:lnTo>
                  <a:cubicBezTo>
                    <a:pt x="3152" y="7508"/>
                    <a:pt x="3310" y="7666"/>
                    <a:pt x="3504" y="7666"/>
                  </a:cubicBezTo>
                  <a:lnTo>
                    <a:pt x="4164" y="7666"/>
                  </a:lnTo>
                  <a:cubicBezTo>
                    <a:pt x="4358" y="7666"/>
                    <a:pt x="4515" y="7508"/>
                    <a:pt x="4515" y="7314"/>
                  </a:cubicBezTo>
                  <a:lnTo>
                    <a:pt x="4515" y="6806"/>
                  </a:lnTo>
                  <a:cubicBezTo>
                    <a:pt x="4847" y="6730"/>
                    <a:pt x="5165" y="6598"/>
                    <a:pt x="5454" y="6417"/>
                  </a:cubicBezTo>
                  <a:lnTo>
                    <a:pt x="5813" y="6776"/>
                  </a:lnTo>
                  <a:cubicBezTo>
                    <a:pt x="5882" y="6845"/>
                    <a:pt x="5972" y="6879"/>
                    <a:pt x="6062" y="6879"/>
                  </a:cubicBezTo>
                  <a:cubicBezTo>
                    <a:pt x="6152" y="6879"/>
                    <a:pt x="6242" y="6845"/>
                    <a:pt x="6311" y="6776"/>
                  </a:cubicBezTo>
                  <a:lnTo>
                    <a:pt x="6777" y="6310"/>
                  </a:lnTo>
                  <a:cubicBezTo>
                    <a:pt x="6914" y="6173"/>
                    <a:pt x="6914" y="5950"/>
                    <a:pt x="6777" y="5812"/>
                  </a:cubicBezTo>
                  <a:lnTo>
                    <a:pt x="6418" y="5453"/>
                  </a:lnTo>
                  <a:cubicBezTo>
                    <a:pt x="6599" y="5165"/>
                    <a:pt x="6730" y="4847"/>
                    <a:pt x="6807" y="4514"/>
                  </a:cubicBezTo>
                  <a:lnTo>
                    <a:pt x="7316" y="4514"/>
                  </a:lnTo>
                  <a:cubicBezTo>
                    <a:pt x="7510" y="4514"/>
                    <a:pt x="7668" y="4357"/>
                    <a:pt x="7668" y="4162"/>
                  </a:cubicBezTo>
                  <a:lnTo>
                    <a:pt x="7668" y="3504"/>
                  </a:lnTo>
                  <a:cubicBezTo>
                    <a:pt x="7668" y="3309"/>
                    <a:pt x="7510" y="3151"/>
                    <a:pt x="7316" y="3151"/>
                  </a:cubicBezTo>
                  <a:lnTo>
                    <a:pt x="6808" y="3151"/>
                  </a:lnTo>
                  <a:cubicBezTo>
                    <a:pt x="6732" y="2819"/>
                    <a:pt x="6600" y="2502"/>
                    <a:pt x="6419" y="2212"/>
                  </a:cubicBezTo>
                  <a:lnTo>
                    <a:pt x="6778" y="1853"/>
                  </a:lnTo>
                  <a:cubicBezTo>
                    <a:pt x="6915" y="1717"/>
                    <a:pt x="6915" y="1493"/>
                    <a:pt x="6778" y="1355"/>
                  </a:cubicBezTo>
                  <a:lnTo>
                    <a:pt x="6312" y="889"/>
                  </a:lnTo>
                  <a:cubicBezTo>
                    <a:pt x="6243" y="821"/>
                    <a:pt x="6153" y="787"/>
                    <a:pt x="6063" y="787"/>
                  </a:cubicBezTo>
                  <a:cubicBezTo>
                    <a:pt x="5973" y="787"/>
                    <a:pt x="5883" y="821"/>
                    <a:pt x="5814" y="889"/>
                  </a:cubicBezTo>
                  <a:lnTo>
                    <a:pt x="5455" y="1248"/>
                  </a:lnTo>
                  <a:cubicBezTo>
                    <a:pt x="5167" y="1067"/>
                    <a:pt x="4848" y="936"/>
                    <a:pt x="4516" y="859"/>
                  </a:cubicBezTo>
                  <a:lnTo>
                    <a:pt x="4516" y="351"/>
                  </a:lnTo>
                  <a:cubicBezTo>
                    <a:pt x="4516" y="158"/>
                    <a:pt x="4359" y="0"/>
                    <a:pt x="4166" y="0"/>
                  </a:cubicBezTo>
                  <a:cubicBezTo>
                    <a:pt x="4165" y="0"/>
                    <a:pt x="4164" y="0"/>
                    <a:pt x="4164" y="0"/>
                  </a:cubicBezTo>
                  <a:lnTo>
                    <a:pt x="3505" y="0"/>
                  </a:lnTo>
                  <a:cubicBezTo>
                    <a:pt x="3505" y="0"/>
                    <a:pt x="3504" y="0"/>
                    <a:pt x="3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556;p64">
              <a:extLst>
                <a:ext uri="{FF2B5EF4-FFF2-40B4-BE49-F238E27FC236}">
                  <a16:creationId xmlns:a16="http://schemas.microsoft.com/office/drawing/2014/main" id="{01429211-AB20-4376-BD6D-6BA07B26EAC4}"/>
                </a:ext>
              </a:extLst>
            </p:cNvPr>
            <p:cNvSpPr/>
            <p:nvPr/>
          </p:nvSpPr>
          <p:spPr>
            <a:xfrm>
              <a:off x="2171325" y="616825"/>
              <a:ext cx="1481975" cy="933075"/>
            </a:xfrm>
            <a:custGeom>
              <a:avLst/>
              <a:gdLst/>
              <a:ahLst/>
              <a:cxnLst/>
              <a:rect l="l" t="t" r="r" b="b"/>
              <a:pathLst>
                <a:path w="59279" h="37323" extrusionOk="0">
                  <a:moveTo>
                    <a:pt x="3952" y="1"/>
                  </a:moveTo>
                  <a:cubicBezTo>
                    <a:pt x="1779" y="1"/>
                    <a:pt x="1" y="1779"/>
                    <a:pt x="1" y="3953"/>
                  </a:cubicBezTo>
                  <a:lnTo>
                    <a:pt x="1" y="25468"/>
                  </a:lnTo>
                  <a:cubicBezTo>
                    <a:pt x="1" y="27641"/>
                    <a:pt x="1779" y="29419"/>
                    <a:pt x="3952" y="29419"/>
                  </a:cubicBezTo>
                  <a:lnTo>
                    <a:pt x="46858" y="29419"/>
                  </a:lnTo>
                  <a:lnTo>
                    <a:pt x="59278" y="37323"/>
                  </a:lnTo>
                  <a:lnTo>
                    <a:pt x="53569" y="29419"/>
                  </a:lnTo>
                  <a:cubicBezTo>
                    <a:pt x="55743" y="29419"/>
                    <a:pt x="57521" y="27641"/>
                    <a:pt x="57521" y="25468"/>
                  </a:cubicBezTo>
                  <a:lnTo>
                    <a:pt x="57521" y="3953"/>
                  </a:lnTo>
                  <a:cubicBezTo>
                    <a:pt x="57521" y="1779"/>
                    <a:pt x="55743" y="1"/>
                    <a:pt x="53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557;p64">
              <a:extLst>
                <a:ext uri="{FF2B5EF4-FFF2-40B4-BE49-F238E27FC236}">
                  <a16:creationId xmlns:a16="http://schemas.microsoft.com/office/drawing/2014/main" id="{3971AD5F-EF04-4AA7-B4F9-CCAEC8009A4D}"/>
                </a:ext>
              </a:extLst>
            </p:cNvPr>
            <p:cNvSpPr/>
            <p:nvPr/>
          </p:nvSpPr>
          <p:spPr>
            <a:xfrm>
              <a:off x="2458200" y="902225"/>
              <a:ext cx="125525" cy="120775"/>
            </a:xfrm>
            <a:custGeom>
              <a:avLst/>
              <a:gdLst/>
              <a:ahLst/>
              <a:cxnLst/>
              <a:rect l="l" t="t" r="r" b="b"/>
              <a:pathLst>
                <a:path w="5021" h="4831" extrusionOk="0">
                  <a:moveTo>
                    <a:pt x="2607" y="0"/>
                  </a:moveTo>
                  <a:cubicBezTo>
                    <a:pt x="1978" y="0"/>
                    <a:pt x="1360" y="246"/>
                    <a:pt x="898" y="707"/>
                  </a:cubicBezTo>
                  <a:cubicBezTo>
                    <a:pt x="208" y="1398"/>
                    <a:pt x="1" y="2437"/>
                    <a:pt x="374" y="3339"/>
                  </a:cubicBezTo>
                  <a:cubicBezTo>
                    <a:pt x="748" y="4242"/>
                    <a:pt x="1629" y="4830"/>
                    <a:pt x="2605" y="4830"/>
                  </a:cubicBezTo>
                  <a:cubicBezTo>
                    <a:pt x="3939" y="4830"/>
                    <a:pt x="5020" y="3749"/>
                    <a:pt x="5021" y="2416"/>
                  </a:cubicBezTo>
                  <a:cubicBezTo>
                    <a:pt x="5021" y="1439"/>
                    <a:pt x="4432" y="558"/>
                    <a:pt x="3530" y="184"/>
                  </a:cubicBezTo>
                  <a:cubicBezTo>
                    <a:pt x="3231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558;p64">
              <a:extLst>
                <a:ext uri="{FF2B5EF4-FFF2-40B4-BE49-F238E27FC236}">
                  <a16:creationId xmlns:a16="http://schemas.microsoft.com/office/drawing/2014/main" id="{684E19A0-A38C-41D9-B318-AE8C4B20F219}"/>
                </a:ext>
              </a:extLst>
            </p:cNvPr>
            <p:cNvSpPr/>
            <p:nvPr/>
          </p:nvSpPr>
          <p:spPr>
            <a:xfrm>
              <a:off x="2814950" y="902225"/>
              <a:ext cx="125550" cy="120775"/>
            </a:xfrm>
            <a:custGeom>
              <a:avLst/>
              <a:gdLst/>
              <a:ahLst/>
              <a:cxnLst/>
              <a:rect l="l" t="t" r="r" b="b"/>
              <a:pathLst>
                <a:path w="5022" h="4831" extrusionOk="0">
                  <a:moveTo>
                    <a:pt x="2607" y="0"/>
                  </a:moveTo>
                  <a:cubicBezTo>
                    <a:pt x="1978" y="0"/>
                    <a:pt x="1360" y="246"/>
                    <a:pt x="899" y="707"/>
                  </a:cubicBezTo>
                  <a:cubicBezTo>
                    <a:pt x="207" y="1398"/>
                    <a:pt x="1" y="2437"/>
                    <a:pt x="375" y="3339"/>
                  </a:cubicBezTo>
                  <a:cubicBezTo>
                    <a:pt x="748" y="4242"/>
                    <a:pt x="1629" y="4830"/>
                    <a:pt x="2606" y="4830"/>
                  </a:cubicBezTo>
                  <a:cubicBezTo>
                    <a:pt x="3939" y="4830"/>
                    <a:pt x="5020" y="3749"/>
                    <a:pt x="5020" y="2416"/>
                  </a:cubicBezTo>
                  <a:cubicBezTo>
                    <a:pt x="5021" y="1439"/>
                    <a:pt x="4433" y="558"/>
                    <a:pt x="3530" y="184"/>
                  </a:cubicBezTo>
                  <a:cubicBezTo>
                    <a:pt x="3232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559;p64">
              <a:extLst>
                <a:ext uri="{FF2B5EF4-FFF2-40B4-BE49-F238E27FC236}">
                  <a16:creationId xmlns:a16="http://schemas.microsoft.com/office/drawing/2014/main" id="{E4923EE2-B798-486C-87AC-3C2ECD9B07C7}"/>
                </a:ext>
              </a:extLst>
            </p:cNvPr>
            <p:cNvSpPr/>
            <p:nvPr/>
          </p:nvSpPr>
          <p:spPr>
            <a:xfrm>
              <a:off x="3171725" y="902225"/>
              <a:ext cx="125525" cy="120775"/>
            </a:xfrm>
            <a:custGeom>
              <a:avLst/>
              <a:gdLst/>
              <a:ahLst/>
              <a:cxnLst/>
              <a:rect l="l" t="t" r="r" b="b"/>
              <a:pathLst>
                <a:path w="5021" h="4831" extrusionOk="0">
                  <a:moveTo>
                    <a:pt x="2607" y="0"/>
                  </a:moveTo>
                  <a:cubicBezTo>
                    <a:pt x="1978" y="0"/>
                    <a:pt x="1360" y="246"/>
                    <a:pt x="898" y="707"/>
                  </a:cubicBezTo>
                  <a:cubicBezTo>
                    <a:pt x="207" y="1398"/>
                    <a:pt x="0" y="2437"/>
                    <a:pt x="374" y="3339"/>
                  </a:cubicBezTo>
                  <a:cubicBezTo>
                    <a:pt x="748" y="4242"/>
                    <a:pt x="1628" y="4830"/>
                    <a:pt x="2606" y="4830"/>
                  </a:cubicBezTo>
                  <a:cubicBezTo>
                    <a:pt x="3939" y="4830"/>
                    <a:pt x="5020" y="3749"/>
                    <a:pt x="5020" y="2416"/>
                  </a:cubicBezTo>
                  <a:cubicBezTo>
                    <a:pt x="5020" y="1439"/>
                    <a:pt x="4433" y="558"/>
                    <a:pt x="3530" y="184"/>
                  </a:cubicBezTo>
                  <a:cubicBezTo>
                    <a:pt x="3232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3013;p63">
            <a:extLst>
              <a:ext uri="{FF2B5EF4-FFF2-40B4-BE49-F238E27FC236}">
                <a16:creationId xmlns:a16="http://schemas.microsoft.com/office/drawing/2014/main" id="{B543FE52-2446-4A93-9602-47282DDEDA8C}"/>
              </a:ext>
            </a:extLst>
          </p:cNvPr>
          <p:cNvSpPr txBox="1">
            <a:spLocks/>
          </p:cNvSpPr>
          <p:nvPr/>
        </p:nvSpPr>
        <p:spPr>
          <a:xfrm>
            <a:off x="884549" y="2731354"/>
            <a:ext cx="37428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 err="1">
                <a:latin typeface="+mn-lt"/>
              </a:rPr>
              <a:t>Mọi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người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có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câu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hỏi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gì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không</a:t>
            </a:r>
            <a:r>
              <a:rPr lang="en-US" sz="1600" dirty="0">
                <a:latin typeface="+mn-lt"/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391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50"/>
          <p:cNvSpPr txBox="1">
            <a:spLocks noGrp="1"/>
          </p:cNvSpPr>
          <p:nvPr>
            <p:ph type="body" idx="1"/>
          </p:nvPr>
        </p:nvSpPr>
        <p:spPr>
          <a:xfrm>
            <a:off x="3092950" y="2641880"/>
            <a:ext cx="3078659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250"/>
              </a:spcAft>
            </a:pP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Mật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mã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ứng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dụng</a:t>
            </a:r>
            <a:endParaRPr lang="en-US" sz="1600" dirty="0">
              <a:latin typeface="+mn-lt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250"/>
              </a:spcAft>
            </a:pPr>
            <a:r>
              <a:rPr lang="en-US" sz="1600" dirty="0">
                <a:latin typeface="+mn-lt"/>
                <a:cs typeface="Times New Roman" panose="02020603050405020304" pitchFamily="18" charset="0"/>
              </a:rPr>
              <a:t>An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ninh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mềm</a:t>
            </a:r>
            <a:endParaRPr lang="en-US" sz="1600" dirty="0">
              <a:latin typeface="+mn-lt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250"/>
              </a:spcAft>
            </a:pP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Phân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tích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mềm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độc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hại</a:t>
            </a:r>
            <a:endParaRPr lang="en-US" sz="1600" dirty="0">
              <a:latin typeface="+mn-lt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250"/>
              </a:spcAft>
            </a:pP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Pháp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y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số</a:t>
            </a:r>
            <a:endParaRPr lang="en-US" sz="1600" dirty="0">
              <a:latin typeface="+mn-lt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250"/>
              </a:spcAft>
            </a:pP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Giám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sát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an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ninh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mạng</a:t>
            </a:r>
            <a:endParaRPr lang="en-US" sz="1600" dirty="0">
              <a:latin typeface="+mn-lt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250"/>
              </a:spcAft>
            </a:pP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Phát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phòng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chống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xâm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nhập</a:t>
            </a:r>
            <a:endParaRPr lang="en-US" sz="16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056" name="Google Shape;2056;p50"/>
          <p:cNvSpPr txBox="1">
            <a:spLocks noGrp="1"/>
          </p:cNvSpPr>
          <p:nvPr>
            <p:ph type="title" idx="2"/>
          </p:nvPr>
        </p:nvSpPr>
        <p:spPr>
          <a:xfrm>
            <a:off x="3464998" y="1883313"/>
            <a:ext cx="2214000" cy="790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lt"/>
              </a:rPr>
              <a:t>C</a:t>
            </a:r>
            <a:r>
              <a:rPr lang="en" sz="2000" dirty="0">
                <a:latin typeface="+mn-lt"/>
              </a:rPr>
              <a:t>ác khái niệm và thực trạng</a:t>
            </a:r>
            <a:r>
              <a:rPr lang="en" dirty="0"/>
              <a:t> </a:t>
            </a:r>
            <a:endParaRPr dirty="0"/>
          </a:p>
        </p:txBody>
      </p:sp>
      <p:sp>
        <p:nvSpPr>
          <p:cNvPr id="2057" name="Google Shape;2057;p50"/>
          <p:cNvSpPr txBox="1">
            <a:spLocks noGrp="1"/>
          </p:cNvSpPr>
          <p:nvPr>
            <p:ph type="body" idx="3"/>
          </p:nvPr>
        </p:nvSpPr>
        <p:spPr>
          <a:xfrm>
            <a:off x="558761" y="2641880"/>
            <a:ext cx="2214000" cy="1042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250"/>
              </a:spcAft>
            </a:pP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thiệu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an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toàn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tin</a:t>
            </a:r>
          </a:p>
          <a:p>
            <a:pPr marL="285750" indent="-285750" algn="l">
              <a:spcAft>
                <a:spcPts val="250"/>
              </a:spcAft>
            </a:pP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Mục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đích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an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toàn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2058" name="Google Shape;2058;p50"/>
          <p:cNvSpPr txBox="1">
            <a:spLocks noGrp="1"/>
          </p:cNvSpPr>
          <p:nvPr>
            <p:ph type="title" idx="4"/>
          </p:nvPr>
        </p:nvSpPr>
        <p:spPr>
          <a:xfrm>
            <a:off x="558761" y="1947112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+mn-lt"/>
              </a:rPr>
              <a:t>Đặt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vấn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đề</a:t>
            </a:r>
            <a:endParaRPr sz="2000" dirty="0">
              <a:latin typeface="+mn-lt"/>
            </a:endParaRPr>
          </a:p>
        </p:txBody>
      </p:sp>
      <p:sp>
        <p:nvSpPr>
          <p:cNvPr id="2059" name="Google Shape;2059;p50"/>
          <p:cNvSpPr txBox="1">
            <a:spLocks noGrp="1"/>
          </p:cNvSpPr>
          <p:nvPr>
            <p:ph type="body" idx="5"/>
          </p:nvPr>
        </p:nvSpPr>
        <p:spPr>
          <a:xfrm>
            <a:off x="6508356" y="2633537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trạng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hội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nghề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nghiệp</a:t>
            </a:r>
            <a:endParaRPr sz="16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060" name="Google Shape;2060;p50"/>
          <p:cNvSpPr txBox="1">
            <a:spLocks noGrp="1"/>
          </p:cNvSpPr>
          <p:nvPr>
            <p:ph type="title" idx="6"/>
          </p:nvPr>
        </p:nvSpPr>
        <p:spPr>
          <a:xfrm>
            <a:off x="6403132" y="1947112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+mn-lt"/>
              </a:rPr>
              <a:t>Kết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luận</a:t>
            </a:r>
            <a:endParaRPr sz="2000" dirty="0">
              <a:latin typeface="+mn-lt"/>
            </a:endParaRPr>
          </a:p>
        </p:txBody>
      </p:sp>
      <p:sp>
        <p:nvSpPr>
          <p:cNvPr id="2061" name="Google Shape;2061;p50"/>
          <p:cNvSpPr/>
          <p:nvPr/>
        </p:nvSpPr>
        <p:spPr>
          <a:xfrm>
            <a:off x="1284286" y="1007693"/>
            <a:ext cx="805200" cy="8052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0"/>
          <p:cNvSpPr/>
          <p:nvPr/>
        </p:nvSpPr>
        <p:spPr>
          <a:xfrm>
            <a:off x="4169400" y="1007693"/>
            <a:ext cx="805200" cy="8052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0"/>
          <p:cNvSpPr/>
          <p:nvPr/>
        </p:nvSpPr>
        <p:spPr>
          <a:xfrm>
            <a:off x="7107529" y="1007693"/>
            <a:ext cx="805200" cy="805200"/>
          </a:xfrm>
          <a:prstGeom prst="ellipse">
            <a:avLst/>
          </a:pr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4" name="Google Shape;2064;p50"/>
          <p:cNvCxnSpPr>
            <a:cxnSpLocks/>
            <a:stCxn id="2061" idx="2"/>
          </p:cNvCxnSpPr>
          <p:nvPr/>
        </p:nvCxnSpPr>
        <p:spPr>
          <a:xfrm rot="10800000">
            <a:off x="-474314" y="1410293"/>
            <a:ext cx="1758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50"/>
          <p:cNvCxnSpPr>
            <a:stCxn id="2063" idx="6"/>
          </p:cNvCxnSpPr>
          <p:nvPr/>
        </p:nvCxnSpPr>
        <p:spPr>
          <a:xfrm>
            <a:off x="7912729" y="1410293"/>
            <a:ext cx="1596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297;p30">
            <a:extLst>
              <a:ext uri="{FF2B5EF4-FFF2-40B4-BE49-F238E27FC236}">
                <a16:creationId xmlns:a16="http://schemas.microsoft.com/office/drawing/2014/main" id="{D81111C5-B59D-42B0-A06A-68E6FCFB77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761" y="5316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Nội dung chính</a:t>
            </a:r>
            <a:endParaRPr b="1" dirty="0">
              <a:latin typeface="+mn-lt"/>
            </a:endParaRPr>
          </a:p>
        </p:txBody>
      </p:sp>
      <p:sp>
        <p:nvSpPr>
          <p:cNvPr id="34" name="Google Shape;303;p31">
            <a:extLst>
              <a:ext uri="{FF2B5EF4-FFF2-40B4-BE49-F238E27FC236}">
                <a16:creationId xmlns:a16="http://schemas.microsoft.com/office/drawing/2014/main" id="{7554E49D-37E5-4E02-A8CD-C61065A73D72}"/>
              </a:ext>
            </a:extLst>
          </p:cNvPr>
          <p:cNvSpPr txBox="1">
            <a:spLocks/>
          </p:cNvSpPr>
          <p:nvPr/>
        </p:nvSpPr>
        <p:spPr>
          <a:xfrm>
            <a:off x="1101051" y="1037188"/>
            <a:ext cx="1122066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01</a:t>
            </a:r>
          </a:p>
        </p:txBody>
      </p:sp>
      <p:sp>
        <p:nvSpPr>
          <p:cNvPr id="35" name="Google Shape;303;p31">
            <a:extLst>
              <a:ext uri="{FF2B5EF4-FFF2-40B4-BE49-F238E27FC236}">
                <a16:creationId xmlns:a16="http://schemas.microsoft.com/office/drawing/2014/main" id="{59A43B45-2317-4FBA-BD3C-5880045E98C4}"/>
              </a:ext>
            </a:extLst>
          </p:cNvPr>
          <p:cNvSpPr txBox="1">
            <a:spLocks/>
          </p:cNvSpPr>
          <p:nvPr/>
        </p:nvSpPr>
        <p:spPr>
          <a:xfrm>
            <a:off x="4010965" y="1030923"/>
            <a:ext cx="1122066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02</a:t>
            </a:r>
          </a:p>
        </p:txBody>
      </p:sp>
      <p:sp>
        <p:nvSpPr>
          <p:cNvPr id="36" name="Google Shape;303;p31">
            <a:extLst>
              <a:ext uri="{FF2B5EF4-FFF2-40B4-BE49-F238E27FC236}">
                <a16:creationId xmlns:a16="http://schemas.microsoft.com/office/drawing/2014/main" id="{17701FA7-5D0F-48F6-A8BA-0BD07020FD26}"/>
              </a:ext>
            </a:extLst>
          </p:cNvPr>
          <p:cNvSpPr txBox="1">
            <a:spLocks/>
          </p:cNvSpPr>
          <p:nvPr/>
        </p:nvSpPr>
        <p:spPr>
          <a:xfrm>
            <a:off x="6949096" y="1015193"/>
            <a:ext cx="1122066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751240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/>
          <p:nvPr/>
        </p:nvSpPr>
        <p:spPr>
          <a:xfrm>
            <a:off x="3902050" y="1314599"/>
            <a:ext cx="4279065" cy="3330851"/>
          </a:xfrm>
          <a:custGeom>
            <a:avLst/>
            <a:gdLst/>
            <a:ahLst/>
            <a:cxnLst/>
            <a:rect l="l" t="t" r="r" b="b"/>
            <a:pathLst>
              <a:path w="209681" h="163217" extrusionOk="0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title" idx="2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1" name="Google Shape;529;p34">
            <a:extLst>
              <a:ext uri="{FF2B5EF4-FFF2-40B4-BE49-F238E27FC236}">
                <a16:creationId xmlns:a16="http://schemas.microsoft.com/office/drawing/2014/main" id="{D687FC35-32AF-4C5B-8228-E62DD8731835}"/>
              </a:ext>
            </a:extLst>
          </p:cNvPr>
          <p:cNvSpPr txBox="1">
            <a:spLocks/>
          </p:cNvSpPr>
          <p:nvPr/>
        </p:nvSpPr>
        <p:spPr>
          <a:xfrm>
            <a:off x="728440" y="1452346"/>
            <a:ext cx="45591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Viga"/>
              <a:buNone/>
              <a:defRPr sz="4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+mn-lt"/>
              </a:rPr>
              <a:t>ĐẶT VẤN ĐỀ</a:t>
            </a:r>
          </a:p>
        </p:txBody>
      </p:sp>
      <p:grpSp>
        <p:nvGrpSpPr>
          <p:cNvPr id="80" name="Google Shape;3081;p64">
            <a:extLst>
              <a:ext uri="{FF2B5EF4-FFF2-40B4-BE49-F238E27FC236}">
                <a16:creationId xmlns:a16="http://schemas.microsoft.com/office/drawing/2014/main" id="{7977332F-26AE-4754-9068-1D401A31E8C4}"/>
              </a:ext>
            </a:extLst>
          </p:cNvPr>
          <p:cNvGrpSpPr/>
          <p:nvPr/>
        </p:nvGrpSpPr>
        <p:grpSpPr>
          <a:xfrm>
            <a:off x="5407543" y="640771"/>
            <a:ext cx="2187401" cy="4165146"/>
            <a:chOff x="-2560775" y="1429700"/>
            <a:chExt cx="1463550" cy="3034075"/>
          </a:xfrm>
        </p:grpSpPr>
        <p:sp>
          <p:nvSpPr>
            <p:cNvPr id="82" name="Google Shape;3082;p64">
              <a:extLst>
                <a:ext uri="{FF2B5EF4-FFF2-40B4-BE49-F238E27FC236}">
                  <a16:creationId xmlns:a16="http://schemas.microsoft.com/office/drawing/2014/main" id="{D5D54A98-46BA-4485-9193-38D4769195A5}"/>
                </a:ext>
              </a:extLst>
            </p:cNvPr>
            <p:cNvSpPr/>
            <p:nvPr/>
          </p:nvSpPr>
          <p:spPr>
            <a:xfrm>
              <a:off x="-2486000" y="4190425"/>
              <a:ext cx="1236475" cy="273350"/>
            </a:xfrm>
            <a:custGeom>
              <a:avLst/>
              <a:gdLst/>
              <a:ahLst/>
              <a:cxnLst/>
              <a:rect l="l" t="t" r="r" b="b"/>
              <a:pathLst>
                <a:path w="49459" h="10934" extrusionOk="0">
                  <a:moveTo>
                    <a:pt x="24729" y="0"/>
                  </a:moveTo>
                  <a:cubicBezTo>
                    <a:pt x="18171" y="0"/>
                    <a:pt x="11882" y="577"/>
                    <a:pt x="7244" y="1602"/>
                  </a:cubicBezTo>
                  <a:cubicBezTo>
                    <a:pt x="2606" y="2627"/>
                    <a:pt x="0" y="4017"/>
                    <a:pt x="0" y="5468"/>
                  </a:cubicBezTo>
                  <a:cubicBezTo>
                    <a:pt x="0" y="6917"/>
                    <a:pt x="2606" y="8307"/>
                    <a:pt x="7244" y="9333"/>
                  </a:cubicBezTo>
                  <a:cubicBezTo>
                    <a:pt x="11882" y="10357"/>
                    <a:pt x="18171" y="10934"/>
                    <a:pt x="24729" y="10934"/>
                  </a:cubicBezTo>
                  <a:cubicBezTo>
                    <a:pt x="31289" y="10934"/>
                    <a:pt x="37578" y="10357"/>
                    <a:pt x="42216" y="9333"/>
                  </a:cubicBezTo>
                  <a:cubicBezTo>
                    <a:pt x="46854" y="8307"/>
                    <a:pt x="49458" y="6917"/>
                    <a:pt x="49458" y="5468"/>
                  </a:cubicBezTo>
                  <a:cubicBezTo>
                    <a:pt x="49458" y="4017"/>
                    <a:pt x="46854" y="2627"/>
                    <a:pt x="42216" y="1602"/>
                  </a:cubicBezTo>
                  <a:cubicBezTo>
                    <a:pt x="37578" y="577"/>
                    <a:pt x="31289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083;p64">
              <a:extLst>
                <a:ext uri="{FF2B5EF4-FFF2-40B4-BE49-F238E27FC236}">
                  <a16:creationId xmlns:a16="http://schemas.microsoft.com/office/drawing/2014/main" id="{61B19823-DD11-4432-AE47-4663E4BB897A}"/>
                </a:ext>
              </a:extLst>
            </p:cNvPr>
            <p:cNvSpPr/>
            <p:nvPr/>
          </p:nvSpPr>
          <p:spPr>
            <a:xfrm>
              <a:off x="-2341025" y="4166825"/>
              <a:ext cx="261625" cy="166750"/>
            </a:xfrm>
            <a:custGeom>
              <a:avLst/>
              <a:gdLst/>
              <a:ahLst/>
              <a:cxnLst/>
              <a:rect l="l" t="t" r="r" b="b"/>
              <a:pathLst>
                <a:path w="10465" h="6670" extrusionOk="0">
                  <a:moveTo>
                    <a:pt x="9145" y="1"/>
                  </a:moveTo>
                  <a:cubicBezTo>
                    <a:pt x="7828" y="1"/>
                    <a:pt x="5998" y="820"/>
                    <a:pt x="5998" y="820"/>
                  </a:cubicBezTo>
                  <a:cubicBezTo>
                    <a:pt x="5998" y="820"/>
                    <a:pt x="0" y="4193"/>
                    <a:pt x="0" y="5817"/>
                  </a:cubicBezTo>
                  <a:cubicBezTo>
                    <a:pt x="0" y="6430"/>
                    <a:pt x="527" y="6669"/>
                    <a:pt x="1314" y="6669"/>
                  </a:cubicBezTo>
                  <a:cubicBezTo>
                    <a:pt x="2612" y="6669"/>
                    <a:pt x="4617" y="6017"/>
                    <a:pt x="6126" y="5317"/>
                  </a:cubicBezTo>
                  <a:cubicBezTo>
                    <a:pt x="8550" y="4193"/>
                    <a:pt x="10465" y="3319"/>
                    <a:pt x="10465" y="1069"/>
                  </a:cubicBezTo>
                  <a:cubicBezTo>
                    <a:pt x="10465" y="260"/>
                    <a:pt x="9886" y="1"/>
                    <a:pt x="914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084;p64">
              <a:extLst>
                <a:ext uri="{FF2B5EF4-FFF2-40B4-BE49-F238E27FC236}">
                  <a16:creationId xmlns:a16="http://schemas.microsoft.com/office/drawing/2014/main" id="{97C0846D-4453-45B5-A003-D1A23656AD82}"/>
                </a:ext>
              </a:extLst>
            </p:cNvPr>
            <p:cNvSpPr/>
            <p:nvPr/>
          </p:nvSpPr>
          <p:spPr>
            <a:xfrm>
              <a:off x="-2347550" y="4160350"/>
              <a:ext cx="274625" cy="179700"/>
            </a:xfrm>
            <a:custGeom>
              <a:avLst/>
              <a:gdLst/>
              <a:ahLst/>
              <a:cxnLst/>
              <a:rect l="l" t="t" r="r" b="b"/>
              <a:pathLst>
                <a:path w="10985" h="7188" extrusionOk="0">
                  <a:moveTo>
                    <a:pt x="9407" y="517"/>
                  </a:moveTo>
                  <a:cubicBezTo>
                    <a:pt x="9716" y="517"/>
                    <a:pt x="9984" y="568"/>
                    <a:pt x="10174" y="691"/>
                  </a:cubicBezTo>
                  <a:cubicBezTo>
                    <a:pt x="10298" y="772"/>
                    <a:pt x="10465" y="926"/>
                    <a:pt x="10465" y="1329"/>
                  </a:cubicBezTo>
                  <a:cubicBezTo>
                    <a:pt x="10465" y="3399"/>
                    <a:pt x="8725" y="4205"/>
                    <a:pt x="6277" y="5340"/>
                  </a:cubicBezTo>
                  <a:cubicBezTo>
                    <a:pt x="4672" y="6085"/>
                    <a:pt x="2741" y="6670"/>
                    <a:pt x="1567" y="6670"/>
                  </a:cubicBezTo>
                  <a:cubicBezTo>
                    <a:pt x="1211" y="6670"/>
                    <a:pt x="924" y="6616"/>
                    <a:pt x="737" y="6496"/>
                  </a:cubicBezTo>
                  <a:cubicBezTo>
                    <a:pt x="588" y="6402"/>
                    <a:pt x="522" y="6271"/>
                    <a:pt x="522" y="6076"/>
                  </a:cubicBezTo>
                  <a:cubicBezTo>
                    <a:pt x="522" y="5006"/>
                    <a:pt x="4107" y="2589"/>
                    <a:pt x="6375" y="1311"/>
                  </a:cubicBezTo>
                  <a:lnTo>
                    <a:pt x="6376" y="1311"/>
                  </a:lnTo>
                  <a:cubicBezTo>
                    <a:pt x="6984" y="1041"/>
                    <a:pt x="8409" y="517"/>
                    <a:pt x="9407" y="517"/>
                  </a:cubicBezTo>
                  <a:close/>
                  <a:moveTo>
                    <a:pt x="9394" y="0"/>
                  </a:moveTo>
                  <a:cubicBezTo>
                    <a:pt x="8079" y="0"/>
                    <a:pt x="6392" y="733"/>
                    <a:pt x="6152" y="841"/>
                  </a:cubicBezTo>
                  <a:lnTo>
                    <a:pt x="6130" y="852"/>
                  </a:lnTo>
                  <a:cubicBezTo>
                    <a:pt x="5503" y="1205"/>
                    <a:pt x="1" y="4351"/>
                    <a:pt x="1" y="6076"/>
                  </a:cubicBezTo>
                  <a:cubicBezTo>
                    <a:pt x="1" y="6448"/>
                    <a:pt x="160" y="6745"/>
                    <a:pt x="457" y="6936"/>
                  </a:cubicBezTo>
                  <a:cubicBezTo>
                    <a:pt x="736" y="7113"/>
                    <a:pt x="1125" y="7188"/>
                    <a:pt x="1577" y="7188"/>
                  </a:cubicBezTo>
                  <a:cubicBezTo>
                    <a:pt x="3085" y="7188"/>
                    <a:pt x="5305" y="6366"/>
                    <a:pt x="6537" y="5794"/>
                  </a:cubicBezTo>
                  <a:cubicBezTo>
                    <a:pt x="8924" y="4686"/>
                    <a:pt x="10985" y="3731"/>
                    <a:pt x="10985" y="1328"/>
                  </a:cubicBezTo>
                  <a:cubicBezTo>
                    <a:pt x="10985" y="723"/>
                    <a:pt x="10698" y="410"/>
                    <a:pt x="10457" y="254"/>
                  </a:cubicBezTo>
                  <a:cubicBezTo>
                    <a:pt x="10175" y="71"/>
                    <a:pt x="9802" y="0"/>
                    <a:pt x="9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085;p64">
              <a:extLst>
                <a:ext uri="{FF2B5EF4-FFF2-40B4-BE49-F238E27FC236}">
                  <a16:creationId xmlns:a16="http://schemas.microsoft.com/office/drawing/2014/main" id="{9A71E270-C8A0-47D3-9BA5-A53C2AB58D35}"/>
                </a:ext>
              </a:extLst>
            </p:cNvPr>
            <p:cNvSpPr/>
            <p:nvPr/>
          </p:nvSpPr>
          <p:spPr>
            <a:xfrm>
              <a:off x="-1584925" y="4166825"/>
              <a:ext cx="261625" cy="166750"/>
            </a:xfrm>
            <a:custGeom>
              <a:avLst/>
              <a:gdLst/>
              <a:ahLst/>
              <a:cxnLst/>
              <a:rect l="l" t="t" r="r" b="b"/>
              <a:pathLst>
                <a:path w="10465" h="6670" extrusionOk="0">
                  <a:moveTo>
                    <a:pt x="1320" y="1"/>
                  </a:moveTo>
                  <a:cubicBezTo>
                    <a:pt x="579" y="1"/>
                    <a:pt x="1" y="260"/>
                    <a:pt x="1" y="1069"/>
                  </a:cubicBezTo>
                  <a:cubicBezTo>
                    <a:pt x="1" y="3319"/>
                    <a:pt x="1914" y="4193"/>
                    <a:pt x="4340" y="5317"/>
                  </a:cubicBezTo>
                  <a:cubicBezTo>
                    <a:pt x="5849" y="6017"/>
                    <a:pt x="7853" y="6669"/>
                    <a:pt x="9151" y="6669"/>
                  </a:cubicBezTo>
                  <a:cubicBezTo>
                    <a:pt x="9937" y="6669"/>
                    <a:pt x="10464" y="6430"/>
                    <a:pt x="10464" y="5817"/>
                  </a:cubicBezTo>
                  <a:cubicBezTo>
                    <a:pt x="10464" y="4193"/>
                    <a:pt x="4467" y="820"/>
                    <a:pt x="4467" y="820"/>
                  </a:cubicBezTo>
                  <a:cubicBezTo>
                    <a:pt x="4467" y="820"/>
                    <a:pt x="2637" y="1"/>
                    <a:pt x="132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086;p64">
              <a:extLst>
                <a:ext uri="{FF2B5EF4-FFF2-40B4-BE49-F238E27FC236}">
                  <a16:creationId xmlns:a16="http://schemas.microsoft.com/office/drawing/2014/main" id="{DEF7C800-EC79-4026-BB6E-8212DC4C5B5C}"/>
                </a:ext>
              </a:extLst>
            </p:cNvPr>
            <p:cNvSpPr/>
            <p:nvPr/>
          </p:nvSpPr>
          <p:spPr>
            <a:xfrm>
              <a:off x="-1591425" y="4160325"/>
              <a:ext cx="274625" cy="179725"/>
            </a:xfrm>
            <a:custGeom>
              <a:avLst/>
              <a:gdLst/>
              <a:ahLst/>
              <a:cxnLst/>
              <a:rect l="l" t="t" r="r" b="b"/>
              <a:pathLst>
                <a:path w="10985" h="7189" extrusionOk="0">
                  <a:moveTo>
                    <a:pt x="1577" y="519"/>
                  </a:moveTo>
                  <a:cubicBezTo>
                    <a:pt x="2575" y="519"/>
                    <a:pt x="4003" y="1042"/>
                    <a:pt x="4610" y="1312"/>
                  </a:cubicBezTo>
                  <a:cubicBezTo>
                    <a:pt x="6878" y="2590"/>
                    <a:pt x="10465" y="5007"/>
                    <a:pt x="10465" y="6077"/>
                  </a:cubicBezTo>
                  <a:cubicBezTo>
                    <a:pt x="10465" y="6272"/>
                    <a:pt x="10399" y="6403"/>
                    <a:pt x="10250" y="6497"/>
                  </a:cubicBezTo>
                  <a:cubicBezTo>
                    <a:pt x="10063" y="6617"/>
                    <a:pt x="9777" y="6671"/>
                    <a:pt x="9421" y="6671"/>
                  </a:cubicBezTo>
                  <a:cubicBezTo>
                    <a:pt x="8246" y="6671"/>
                    <a:pt x="6306" y="6082"/>
                    <a:pt x="4669" y="5322"/>
                  </a:cubicBezTo>
                  <a:cubicBezTo>
                    <a:pt x="2260" y="4205"/>
                    <a:pt x="521" y="3400"/>
                    <a:pt x="521" y="1329"/>
                  </a:cubicBezTo>
                  <a:cubicBezTo>
                    <a:pt x="521" y="927"/>
                    <a:pt x="687" y="772"/>
                    <a:pt x="812" y="691"/>
                  </a:cubicBezTo>
                  <a:cubicBezTo>
                    <a:pt x="1002" y="569"/>
                    <a:pt x="1268" y="519"/>
                    <a:pt x="1577" y="519"/>
                  </a:cubicBezTo>
                  <a:close/>
                  <a:moveTo>
                    <a:pt x="1592" y="1"/>
                  </a:moveTo>
                  <a:cubicBezTo>
                    <a:pt x="1183" y="1"/>
                    <a:pt x="810" y="72"/>
                    <a:pt x="528" y="255"/>
                  </a:cubicBezTo>
                  <a:cubicBezTo>
                    <a:pt x="288" y="411"/>
                    <a:pt x="1" y="724"/>
                    <a:pt x="1" y="1329"/>
                  </a:cubicBezTo>
                  <a:cubicBezTo>
                    <a:pt x="1" y="3732"/>
                    <a:pt x="2061" y="4687"/>
                    <a:pt x="4491" y="5813"/>
                  </a:cubicBezTo>
                  <a:cubicBezTo>
                    <a:pt x="5691" y="6370"/>
                    <a:pt x="7902" y="7189"/>
                    <a:pt x="9408" y="7189"/>
                  </a:cubicBezTo>
                  <a:cubicBezTo>
                    <a:pt x="9861" y="7189"/>
                    <a:pt x="10250" y="7115"/>
                    <a:pt x="10528" y="6937"/>
                  </a:cubicBezTo>
                  <a:cubicBezTo>
                    <a:pt x="10827" y="6746"/>
                    <a:pt x="10985" y="6449"/>
                    <a:pt x="10985" y="6077"/>
                  </a:cubicBezTo>
                  <a:cubicBezTo>
                    <a:pt x="10985" y="4352"/>
                    <a:pt x="5482" y="1206"/>
                    <a:pt x="4855" y="853"/>
                  </a:cubicBezTo>
                  <a:lnTo>
                    <a:pt x="4833" y="842"/>
                  </a:lnTo>
                  <a:cubicBezTo>
                    <a:pt x="4593" y="734"/>
                    <a:pt x="2907" y="1"/>
                    <a:pt x="1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087;p64">
              <a:extLst>
                <a:ext uri="{FF2B5EF4-FFF2-40B4-BE49-F238E27FC236}">
                  <a16:creationId xmlns:a16="http://schemas.microsoft.com/office/drawing/2014/main" id="{5F787545-53A6-45F2-AACC-A89A80D17F55}"/>
                </a:ext>
              </a:extLst>
            </p:cNvPr>
            <p:cNvSpPr/>
            <p:nvPr/>
          </p:nvSpPr>
          <p:spPr>
            <a:xfrm>
              <a:off x="-2194275" y="2806750"/>
              <a:ext cx="708250" cy="1421175"/>
            </a:xfrm>
            <a:custGeom>
              <a:avLst/>
              <a:gdLst/>
              <a:ahLst/>
              <a:cxnLst/>
              <a:rect l="l" t="t" r="r" b="b"/>
              <a:pathLst>
                <a:path w="28330" h="56847" extrusionOk="0">
                  <a:moveTo>
                    <a:pt x="25394" y="1"/>
                  </a:moveTo>
                  <a:lnTo>
                    <a:pt x="2553" y="2"/>
                  </a:lnTo>
                  <a:lnTo>
                    <a:pt x="1" y="55848"/>
                  </a:lnTo>
                  <a:cubicBezTo>
                    <a:pt x="1" y="55848"/>
                    <a:pt x="908" y="56637"/>
                    <a:pt x="2096" y="56637"/>
                  </a:cubicBezTo>
                  <a:cubicBezTo>
                    <a:pt x="2245" y="56637"/>
                    <a:pt x="2397" y="56625"/>
                    <a:pt x="2553" y="56597"/>
                  </a:cubicBezTo>
                  <a:cubicBezTo>
                    <a:pt x="3957" y="56348"/>
                    <a:pt x="4595" y="55472"/>
                    <a:pt x="4595" y="55472"/>
                  </a:cubicBezTo>
                  <a:lnTo>
                    <a:pt x="13272" y="9871"/>
                  </a:lnTo>
                  <a:lnTo>
                    <a:pt x="15058" y="9871"/>
                  </a:lnTo>
                  <a:lnTo>
                    <a:pt x="24247" y="56348"/>
                  </a:lnTo>
                  <a:cubicBezTo>
                    <a:pt x="24247" y="56348"/>
                    <a:pt x="25139" y="56847"/>
                    <a:pt x="26033" y="56847"/>
                  </a:cubicBezTo>
                  <a:cubicBezTo>
                    <a:pt x="26925" y="56847"/>
                    <a:pt x="28330" y="55723"/>
                    <a:pt x="28330" y="55723"/>
                  </a:cubicBezTo>
                  <a:lnTo>
                    <a:pt x="25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088;p64">
              <a:extLst>
                <a:ext uri="{FF2B5EF4-FFF2-40B4-BE49-F238E27FC236}">
                  <a16:creationId xmlns:a16="http://schemas.microsoft.com/office/drawing/2014/main" id="{AAFC1C59-CB07-44AC-BC2F-B6411FEE38E4}"/>
                </a:ext>
              </a:extLst>
            </p:cNvPr>
            <p:cNvSpPr/>
            <p:nvPr/>
          </p:nvSpPr>
          <p:spPr>
            <a:xfrm>
              <a:off x="-2200925" y="2800250"/>
              <a:ext cx="721600" cy="1434175"/>
            </a:xfrm>
            <a:custGeom>
              <a:avLst/>
              <a:gdLst/>
              <a:ahLst/>
              <a:cxnLst/>
              <a:rect l="l" t="t" r="r" b="b"/>
              <a:pathLst>
                <a:path w="28864" h="57367" extrusionOk="0">
                  <a:moveTo>
                    <a:pt x="25415" y="522"/>
                  </a:moveTo>
                  <a:lnTo>
                    <a:pt x="28329" y="55861"/>
                  </a:lnTo>
                  <a:cubicBezTo>
                    <a:pt x="27886" y="56197"/>
                    <a:pt x="26904" y="56846"/>
                    <a:pt x="26300" y="56846"/>
                  </a:cubicBezTo>
                  <a:cubicBezTo>
                    <a:pt x="25656" y="56846"/>
                    <a:pt x="24994" y="56556"/>
                    <a:pt x="24744" y="56433"/>
                  </a:cubicBezTo>
                  <a:lnTo>
                    <a:pt x="15580" y="10081"/>
                  </a:lnTo>
                  <a:lnTo>
                    <a:pt x="15539" y="9872"/>
                  </a:lnTo>
                  <a:lnTo>
                    <a:pt x="13323" y="9872"/>
                  </a:lnTo>
                  <a:lnTo>
                    <a:pt x="4617" y="55620"/>
                  </a:lnTo>
                  <a:cubicBezTo>
                    <a:pt x="4475" y="55785"/>
                    <a:pt x="3879" y="56404"/>
                    <a:pt x="2773" y="56600"/>
                  </a:cubicBezTo>
                  <a:cubicBezTo>
                    <a:pt x="2635" y="56625"/>
                    <a:pt x="2499" y="56636"/>
                    <a:pt x="2367" y="56636"/>
                  </a:cubicBezTo>
                  <a:cubicBezTo>
                    <a:pt x="1501" y="56636"/>
                    <a:pt x="784" y="56170"/>
                    <a:pt x="533" y="55985"/>
                  </a:cubicBezTo>
                  <a:lnTo>
                    <a:pt x="3067" y="522"/>
                  </a:lnTo>
                  <a:close/>
                  <a:moveTo>
                    <a:pt x="2570" y="0"/>
                  </a:moveTo>
                  <a:lnTo>
                    <a:pt x="6" y="56095"/>
                  </a:lnTo>
                  <a:lnTo>
                    <a:pt x="0" y="56221"/>
                  </a:lnTo>
                  <a:lnTo>
                    <a:pt x="96" y="56304"/>
                  </a:lnTo>
                  <a:cubicBezTo>
                    <a:pt x="140" y="56343"/>
                    <a:pt x="1093" y="57159"/>
                    <a:pt x="2358" y="57159"/>
                  </a:cubicBezTo>
                  <a:cubicBezTo>
                    <a:pt x="2522" y="57159"/>
                    <a:pt x="2692" y="57145"/>
                    <a:pt x="2865" y="57114"/>
                  </a:cubicBezTo>
                  <a:cubicBezTo>
                    <a:pt x="4355" y="56847"/>
                    <a:pt x="5042" y="55925"/>
                    <a:pt x="5072" y="55886"/>
                  </a:cubicBezTo>
                  <a:lnTo>
                    <a:pt x="5105" y="55839"/>
                  </a:lnTo>
                  <a:lnTo>
                    <a:pt x="13754" y="10391"/>
                  </a:lnTo>
                  <a:lnTo>
                    <a:pt x="15111" y="10391"/>
                  </a:lnTo>
                  <a:lnTo>
                    <a:pt x="24281" y="56775"/>
                  </a:lnTo>
                  <a:lnTo>
                    <a:pt x="24387" y="56834"/>
                  </a:lnTo>
                  <a:cubicBezTo>
                    <a:pt x="24425" y="56856"/>
                    <a:pt x="25349" y="57367"/>
                    <a:pt x="26300" y="57367"/>
                  </a:cubicBezTo>
                  <a:cubicBezTo>
                    <a:pt x="27256" y="57367"/>
                    <a:pt x="28608" y="56306"/>
                    <a:pt x="28759" y="56185"/>
                  </a:cubicBezTo>
                  <a:lnTo>
                    <a:pt x="28863" y="56102"/>
                  </a:lnTo>
                  <a:lnTo>
                    <a:pt x="25921" y="248"/>
                  </a:lnTo>
                  <a:lnTo>
                    <a:pt x="25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89;p64">
              <a:extLst>
                <a:ext uri="{FF2B5EF4-FFF2-40B4-BE49-F238E27FC236}">
                  <a16:creationId xmlns:a16="http://schemas.microsoft.com/office/drawing/2014/main" id="{938B586E-601A-47B0-BA21-CDBB846B2F98}"/>
                </a:ext>
              </a:extLst>
            </p:cNvPr>
            <p:cNvSpPr/>
            <p:nvPr/>
          </p:nvSpPr>
          <p:spPr>
            <a:xfrm>
              <a:off x="-2197450" y="1954100"/>
              <a:ext cx="733775" cy="799625"/>
            </a:xfrm>
            <a:custGeom>
              <a:avLst/>
              <a:gdLst/>
              <a:ahLst/>
              <a:cxnLst/>
              <a:rect l="l" t="t" r="r" b="b"/>
              <a:pathLst>
                <a:path w="29351" h="31985" extrusionOk="0">
                  <a:moveTo>
                    <a:pt x="16717" y="1"/>
                  </a:moveTo>
                  <a:lnTo>
                    <a:pt x="11613" y="250"/>
                  </a:lnTo>
                  <a:lnTo>
                    <a:pt x="1" y="4998"/>
                  </a:lnTo>
                  <a:lnTo>
                    <a:pt x="3063" y="31984"/>
                  </a:lnTo>
                  <a:lnTo>
                    <a:pt x="25267" y="31984"/>
                  </a:lnTo>
                  <a:lnTo>
                    <a:pt x="29350" y="3999"/>
                  </a:lnTo>
                  <a:lnTo>
                    <a:pt x="167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090;p64">
              <a:extLst>
                <a:ext uri="{FF2B5EF4-FFF2-40B4-BE49-F238E27FC236}">
                  <a16:creationId xmlns:a16="http://schemas.microsoft.com/office/drawing/2014/main" id="{EC541E1B-C80F-4466-AB36-9BA4DE1F3D31}"/>
                </a:ext>
              </a:extLst>
            </p:cNvPr>
            <p:cNvSpPr/>
            <p:nvPr/>
          </p:nvSpPr>
          <p:spPr>
            <a:xfrm>
              <a:off x="-2204500" y="1947525"/>
              <a:ext cx="748050" cy="812700"/>
            </a:xfrm>
            <a:custGeom>
              <a:avLst/>
              <a:gdLst/>
              <a:ahLst/>
              <a:cxnLst/>
              <a:rect l="l" t="t" r="r" b="b"/>
              <a:pathLst>
                <a:path w="29922" h="32508" extrusionOk="0">
                  <a:moveTo>
                    <a:pt x="16964" y="526"/>
                  </a:moveTo>
                  <a:lnTo>
                    <a:pt x="29343" y="4442"/>
                  </a:lnTo>
                  <a:lnTo>
                    <a:pt x="25324" y="31987"/>
                  </a:lnTo>
                  <a:lnTo>
                    <a:pt x="3577" y="31987"/>
                  </a:lnTo>
                  <a:lnTo>
                    <a:pt x="562" y="5427"/>
                  </a:lnTo>
                  <a:lnTo>
                    <a:pt x="11952" y="771"/>
                  </a:lnTo>
                  <a:lnTo>
                    <a:pt x="16964" y="526"/>
                  </a:lnTo>
                  <a:close/>
                  <a:moveTo>
                    <a:pt x="17033" y="1"/>
                  </a:moveTo>
                  <a:lnTo>
                    <a:pt x="11882" y="253"/>
                  </a:lnTo>
                  <a:lnTo>
                    <a:pt x="0" y="5095"/>
                  </a:lnTo>
                  <a:lnTo>
                    <a:pt x="3086" y="32276"/>
                  </a:lnTo>
                  <a:lnTo>
                    <a:pt x="3112" y="32507"/>
                  </a:lnTo>
                  <a:lnTo>
                    <a:pt x="25774" y="32507"/>
                  </a:lnTo>
                  <a:lnTo>
                    <a:pt x="29890" y="4300"/>
                  </a:lnTo>
                  <a:lnTo>
                    <a:pt x="29922" y="4080"/>
                  </a:lnTo>
                  <a:lnTo>
                    <a:pt x="17076" y="15"/>
                  </a:lnTo>
                  <a:lnTo>
                    <a:pt x="17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091;p64">
              <a:extLst>
                <a:ext uri="{FF2B5EF4-FFF2-40B4-BE49-F238E27FC236}">
                  <a16:creationId xmlns:a16="http://schemas.microsoft.com/office/drawing/2014/main" id="{8C90E136-7CEA-4443-BD99-5696E6F63B62}"/>
                </a:ext>
              </a:extLst>
            </p:cNvPr>
            <p:cNvSpPr/>
            <p:nvPr/>
          </p:nvSpPr>
          <p:spPr>
            <a:xfrm>
              <a:off x="-1897575" y="2015100"/>
              <a:ext cx="130825" cy="685525"/>
            </a:xfrm>
            <a:custGeom>
              <a:avLst/>
              <a:gdLst/>
              <a:ahLst/>
              <a:cxnLst/>
              <a:rect l="l" t="t" r="r" b="b"/>
              <a:pathLst>
                <a:path w="5233" h="27421" extrusionOk="0">
                  <a:moveTo>
                    <a:pt x="2550" y="1"/>
                  </a:moveTo>
                  <a:lnTo>
                    <a:pt x="894" y="1684"/>
                  </a:lnTo>
                  <a:lnTo>
                    <a:pt x="2298" y="3932"/>
                  </a:lnTo>
                  <a:lnTo>
                    <a:pt x="1" y="23297"/>
                  </a:lnTo>
                  <a:lnTo>
                    <a:pt x="2808" y="27420"/>
                  </a:lnTo>
                  <a:lnTo>
                    <a:pt x="5233" y="22922"/>
                  </a:lnTo>
                  <a:lnTo>
                    <a:pt x="3319" y="3682"/>
                  </a:lnTo>
                  <a:lnTo>
                    <a:pt x="4977" y="1059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092;p64">
              <a:extLst>
                <a:ext uri="{FF2B5EF4-FFF2-40B4-BE49-F238E27FC236}">
                  <a16:creationId xmlns:a16="http://schemas.microsoft.com/office/drawing/2014/main" id="{83EDCDFB-7FAB-426E-B469-36A040308D9C}"/>
                </a:ext>
              </a:extLst>
            </p:cNvPr>
            <p:cNvSpPr/>
            <p:nvPr/>
          </p:nvSpPr>
          <p:spPr>
            <a:xfrm>
              <a:off x="-1904325" y="2007325"/>
              <a:ext cx="144250" cy="705825"/>
            </a:xfrm>
            <a:custGeom>
              <a:avLst/>
              <a:gdLst/>
              <a:ahLst/>
              <a:cxnLst/>
              <a:rect l="l" t="t" r="r" b="b"/>
              <a:pathLst>
                <a:path w="5770" h="28233" extrusionOk="0">
                  <a:moveTo>
                    <a:pt x="2878" y="622"/>
                  </a:moveTo>
                  <a:lnTo>
                    <a:pt x="4864" y="1487"/>
                  </a:lnTo>
                  <a:lnTo>
                    <a:pt x="3320" y="3930"/>
                  </a:lnTo>
                  <a:lnTo>
                    <a:pt x="5235" y="23179"/>
                  </a:lnTo>
                  <a:lnTo>
                    <a:pt x="3052" y="27230"/>
                  </a:lnTo>
                  <a:lnTo>
                    <a:pt x="541" y="23541"/>
                  </a:lnTo>
                  <a:lnTo>
                    <a:pt x="2824" y="4274"/>
                  </a:lnTo>
                  <a:lnTo>
                    <a:pt x="2835" y="4183"/>
                  </a:lnTo>
                  <a:lnTo>
                    <a:pt x="1492" y="2031"/>
                  </a:lnTo>
                  <a:lnTo>
                    <a:pt x="2878" y="622"/>
                  </a:lnTo>
                  <a:close/>
                  <a:moveTo>
                    <a:pt x="2760" y="0"/>
                  </a:moveTo>
                  <a:lnTo>
                    <a:pt x="835" y="1958"/>
                  </a:lnTo>
                  <a:lnTo>
                    <a:pt x="2298" y="4304"/>
                  </a:lnTo>
                  <a:lnTo>
                    <a:pt x="13" y="23578"/>
                  </a:lnTo>
                  <a:lnTo>
                    <a:pt x="1" y="23673"/>
                  </a:lnTo>
                  <a:lnTo>
                    <a:pt x="3104" y="28233"/>
                  </a:lnTo>
                  <a:lnTo>
                    <a:pt x="5769" y="23286"/>
                  </a:lnTo>
                  <a:lnTo>
                    <a:pt x="3857" y="4057"/>
                  </a:lnTo>
                  <a:lnTo>
                    <a:pt x="5630" y="1252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093;p64">
              <a:extLst>
                <a:ext uri="{FF2B5EF4-FFF2-40B4-BE49-F238E27FC236}">
                  <a16:creationId xmlns:a16="http://schemas.microsoft.com/office/drawing/2014/main" id="{58DAF01D-4FBC-45A5-9C87-27F54E94B896}"/>
                </a:ext>
              </a:extLst>
            </p:cNvPr>
            <p:cNvSpPr/>
            <p:nvPr/>
          </p:nvSpPr>
          <p:spPr>
            <a:xfrm>
              <a:off x="-1963450" y="1928875"/>
              <a:ext cx="129625" cy="165925"/>
            </a:xfrm>
            <a:custGeom>
              <a:avLst/>
              <a:gdLst/>
              <a:ahLst/>
              <a:cxnLst/>
              <a:rect l="l" t="t" r="r" b="b"/>
              <a:pathLst>
                <a:path w="5185" h="6637" extrusionOk="0">
                  <a:moveTo>
                    <a:pt x="1862" y="1"/>
                  </a:moveTo>
                  <a:lnTo>
                    <a:pt x="1" y="2213"/>
                  </a:lnTo>
                  <a:lnTo>
                    <a:pt x="3323" y="6637"/>
                  </a:lnTo>
                  <a:lnTo>
                    <a:pt x="5185" y="3450"/>
                  </a:lnTo>
                  <a:lnTo>
                    <a:pt x="186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094;p64">
              <a:extLst>
                <a:ext uri="{FF2B5EF4-FFF2-40B4-BE49-F238E27FC236}">
                  <a16:creationId xmlns:a16="http://schemas.microsoft.com/office/drawing/2014/main" id="{5E3CAD63-6E07-47FD-9B8D-4653204300A8}"/>
                </a:ext>
              </a:extLst>
            </p:cNvPr>
            <p:cNvSpPr/>
            <p:nvPr/>
          </p:nvSpPr>
          <p:spPr>
            <a:xfrm>
              <a:off x="-1971775" y="1919175"/>
              <a:ext cx="146025" cy="187375"/>
            </a:xfrm>
            <a:custGeom>
              <a:avLst/>
              <a:gdLst/>
              <a:ahLst/>
              <a:cxnLst/>
              <a:rect l="l" t="t" r="r" b="b"/>
              <a:pathLst>
                <a:path w="5841" h="7495" extrusionOk="0">
                  <a:moveTo>
                    <a:pt x="2208" y="778"/>
                  </a:moveTo>
                  <a:lnTo>
                    <a:pt x="5193" y="3876"/>
                  </a:lnTo>
                  <a:lnTo>
                    <a:pt x="3629" y="6555"/>
                  </a:lnTo>
                  <a:lnTo>
                    <a:pt x="667" y="2610"/>
                  </a:lnTo>
                  <a:lnTo>
                    <a:pt x="2208" y="778"/>
                  </a:lnTo>
                  <a:close/>
                  <a:moveTo>
                    <a:pt x="2180" y="0"/>
                  </a:moveTo>
                  <a:lnTo>
                    <a:pt x="1" y="2592"/>
                  </a:lnTo>
                  <a:lnTo>
                    <a:pt x="3684" y="7494"/>
                  </a:lnTo>
                  <a:lnTo>
                    <a:pt x="5841" y="3798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095;p64">
              <a:extLst>
                <a:ext uri="{FF2B5EF4-FFF2-40B4-BE49-F238E27FC236}">
                  <a16:creationId xmlns:a16="http://schemas.microsoft.com/office/drawing/2014/main" id="{C93429A5-0996-4DF1-8127-908B89BF7B94}"/>
                </a:ext>
              </a:extLst>
            </p:cNvPr>
            <p:cNvSpPr/>
            <p:nvPr/>
          </p:nvSpPr>
          <p:spPr>
            <a:xfrm>
              <a:off x="-1833850" y="1927250"/>
              <a:ext cx="124625" cy="175700"/>
            </a:xfrm>
            <a:custGeom>
              <a:avLst/>
              <a:gdLst/>
              <a:ahLst/>
              <a:cxnLst/>
              <a:rect l="l" t="t" r="r" b="b"/>
              <a:pathLst>
                <a:path w="4985" h="7028" extrusionOk="0">
                  <a:moveTo>
                    <a:pt x="3390" y="1"/>
                  </a:moveTo>
                  <a:lnTo>
                    <a:pt x="1" y="3515"/>
                  </a:lnTo>
                  <a:lnTo>
                    <a:pt x="2260" y="7027"/>
                  </a:lnTo>
                  <a:lnTo>
                    <a:pt x="4985" y="2018"/>
                  </a:lnTo>
                  <a:lnTo>
                    <a:pt x="339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96;p64">
              <a:extLst>
                <a:ext uri="{FF2B5EF4-FFF2-40B4-BE49-F238E27FC236}">
                  <a16:creationId xmlns:a16="http://schemas.microsoft.com/office/drawing/2014/main" id="{6AD361D0-29A2-47D6-925C-611ABDD7EF38}"/>
                </a:ext>
              </a:extLst>
            </p:cNvPr>
            <p:cNvSpPr/>
            <p:nvPr/>
          </p:nvSpPr>
          <p:spPr>
            <a:xfrm>
              <a:off x="-1842100" y="1917375"/>
              <a:ext cx="140625" cy="198325"/>
            </a:xfrm>
            <a:custGeom>
              <a:avLst/>
              <a:gdLst/>
              <a:ahLst/>
              <a:cxnLst/>
              <a:rect l="l" t="t" r="r" b="b"/>
              <a:pathLst>
                <a:path w="5625" h="7933" extrusionOk="0">
                  <a:moveTo>
                    <a:pt x="3701" y="790"/>
                  </a:moveTo>
                  <a:lnTo>
                    <a:pt x="5004" y="2440"/>
                  </a:lnTo>
                  <a:lnTo>
                    <a:pt x="2571" y="6911"/>
                  </a:lnTo>
                  <a:lnTo>
                    <a:pt x="660" y="3941"/>
                  </a:lnTo>
                  <a:lnTo>
                    <a:pt x="3701" y="790"/>
                  </a:lnTo>
                  <a:close/>
                  <a:moveTo>
                    <a:pt x="3738" y="1"/>
                  </a:moveTo>
                  <a:lnTo>
                    <a:pt x="0" y="3876"/>
                  </a:lnTo>
                  <a:lnTo>
                    <a:pt x="2608" y="7932"/>
                  </a:lnTo>
                  <a:lnTo>
                    <a:pt x="5625" y="2386"/>
                  </a:lnTo>
                  <a:lnTo>
                    <a:pt x="3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97;p64">
              <a:extLst>
                <a:ext uri="{FF2B5EF4-FFF2-40B4-BE49-F238E27FC236}">
                  <a16:creationId xmlns:a16="http://schemas.microsoft.com/office/drawing/2014/main" id="{E6AAFD92-FD34-48EC-8886-DC2F8ABAF963}"/>
                </a:ext>
              </a:extLst>
            </p:cNvPr>
            <p:cNvSpPr/>
            <p:nvPr/>
          </p:nvSpPr>
          <p:spPr>
            <a:xfrm>
              <a:off x="-2142175" y="2203975"/>
              <a:ext cx="195700" cy="104125"/>
            </a:xfrm>
            <a:custGeom>
              <a:avLst/>
              <a:gdLst/>
              <a:ahLst/>
              <a:cxnLst/>
              <a:rect l="l" t="t" r="r" b="b"/>
              <a:pathLst>
                <a:path w="7828" h="4165" extrusionOk="0">
                  <a:moveTo>
                    <a:pt x="1" y="0"/>
                  </a:moveTo>
                  <a:lnTo>
                    <a:pt x="1" y="2666"/>
                  </a:lnTo>
                  <a:lnTo>
                    <a:pt x="3914" y="4165"/>
                  </a:lnTo>
                  <a:lnTo>
                    <a:pt x="7828" y="2498"/>
                  </a:lnTo>
                  <a:lnTo>
                    <a:pt x="782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98;p64">
              <a:extLst>
                <a:ext uri="{FF2B5EF4-FFF2-40B4-BE49-F238E27FC236}">
                  <a16:creationId xmlns:a16="http://schemas.microsoft.com/office/drawing/2014/main" id="{85E6A31A-3E3B-450D-9EA7-80D408646086}"/>
                </a:ext>
              </a:extLst>
            </p:cNvPr>
            <p:cNvSpPr/>
            <p:nvPr/>
          </p:nvSpPr>
          <p:spPr>
            <a:xfrm>
              <a:off x="-2148650" y="2197475"/>
              <a:ext cx="208700" cy="117650"/>
            </a:xfrm>
            <a:custGeom>
              <a:avLst/>
              <a:gdLst/>
              <a:ahLst/>
              <a:cxnLst/>
              <a:rect l="l" t="t" r="r" b="b"/>
              <a:pathLst>
                <a:path w="8348" h="4706" extrusionOk="0">
                  <a:moveTo>
                    <a:pt x="7827" y="521"/>
                  </a:moveTo>
                  <a:lnTo>
                    <a:pt x="7827" y="2587"/>
                  </a:lnTo>
                  <a:lnTo>
                    <a:pt x="4168" y="4144"/>
                  </a:lnTo>
                  <a:lnTo>
                    <a:pt x="520" y="2746"/>
                  </a:lnTo>
                  <a:lnTo>
                    <a:pt x="520" y="521"/>
                  </a:lnTo>
                  <a:close/>
                  <a:moveTo>
                    <a:pt x="0" y="0"/>
                  </a:moveTo>
                  <a:lnTo>
                    <a:pt x="0" y="3105"/>
                  </a:lnTo>
                  <a:lnTo>
                    <a:pt x="4178" y="4706"/>
                  </a:lnTo>
                  <a:lnTo>
                    <a:pt x="8347" y="29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99;p64">
              <a:extLst>
                <a:ext uri="{FF2B5EF4-FFF2-40B4-BE49-F238E27FC236}">
                  <a16:creationId xmlns:a16="http://schemas.microsoft.com/office/drawing/2014/main" id="{40E3965A-6C4C-4E73-8909-3855A4C15661}"/>
                </a:ext>
              </a:extLst>
            </p:cNvPr>
            <p:cNvSpPr/>
            <p:nvPr/>
          </p:nvSpPr>
          <p:spPr>
            <a:xfrm>
              <a:off x="-1750800" y="2203975"/>
              <a:ext cx="195675" cy="104125"/>
            </a:xfrm>
            <a:custGeom>
              <a:avLst/>
              <a:gdLst/>
              <a:ahLst/>
              <a:cxnLst/>
              <a:rect l="l" t="t" r="r" b="b"/>
              <a:pathLst>
                <a:path w="7827" h="4165" extrusionOk="0">
                  <a:moveTo>
                    <a:pt x="0" y="0"/>
                  </a:moveTo>
                  <a:lnTo>
                    <a:pt x="0" y="2666"/>
                  </a:lnTo>
                  <a:lnTo>
                    <a:pt x="3914" y="4165"/>
                  </a:lnTo>
                  <a:lnTo>
                    <a:pt x="7826" y="2498"/>
                  </a:lnTo>
                  <a:lnTo>
                    <a:pt x="782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00;p64">
              <a:extLst>
                <a:ext uri="{FF2B5EF4-FFF2-40B4-BE49-F238E27FC236}">
                  <a16:creationId xmlns:a16="http://schemas.microsoft.com/office/drawing/2014/main" id="{293D2458-EB80-49C4-9737-7CF8D66E00D5}"/>
                </a:ext>
              </a:extLst>
            </p:cNvPr>
            <p:cNvSpPr/>
            <p:nvPr/>
          </p:nvSpPr>
          <p:spPr>
            <a:xfrm>
              <a:off x="-1757325" y="2197475"/>
              <a:ext cx="208700" cy="117650"/>
            </a:xfrm>
            <a:custGeom>
              <a:avLst/>
              <a:gdLst/>
              <a:ahLst/>
              <a:cxnLst/>
              <a:rect l="l" t="t" r="r" b="b"/>
              <a:pathLst>
                <a:path w="8348" h="4706" extrusionOk="0">
                  <a:moveTo>
                    <a:pt x="7827" y="521"/>
                  </a:moveTo>
                  <a:lnTo>
                    <a:pt x="7827" y="2587"/>
                  </a:lnTo>
                  <a:lnTo>
                    <a:pt x="4169" y="4144"/>
                  </a:lnTo>
                  <a:lnTo>
                    <a:pt x="520" y="2746"/>
                  </a:lnTo>
                  <a:lnTo>
                    <a:pt x="520" y="521"/>
                  </a:lnTo>
                  <a:close/>
                  <a:moveTo>
                    <a:pt x="1" y="0"/>
                  </a:moveTo>
                  <a:lnTo>
                    <a:pt x="1" y="3105"/>
                  </a:lnTo>
                  <a:lnTo>
                    <a:pt x="4180" y="4706"/>
                  </a:lnTo>
                  <a:lnTo>
                    <a:pt x="8348" y="2930"/>
                  </a:lnTo>
                  <a:lnTo>
                    <a:pt x="8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01;p64">
              <a:extLst>
                <a:ext uri="{FF2B5EF4-FFF2-40B4-BE49-F238E27FC236}">
                  <a16:creationId xmlns:a16="http://schemas.microsoft.com/office/drawing/2014/main" id="{29C6AE97-E540-4924-8356-F72A946441D0}"/>
                </a:ext>
              </a:extLst>
            </p:cNvPr>
            <p:cNvSpPr/>
            <p:nvPr/>
          </p:nvSpPr>
          <p:spPr>
            <a:xfrm>
              <a:off x="-2130450" y="2741200"/>
              <a:ext cx="571075" cy="65625"/>
            </a:xfrm>
            <a:custGeom>
              <a:avLst/>
              <a:gdLst/>
              <a:ahLst/>
              <a:cxnLst/>
              <a:rect l="l" t="t" r="r" b="b"/>
              <a:pathLst>
                <a:path w="22843" h="2625" extrusionOk="0">
                  <a:moveTo>
                    <a:pt x="0" y="0"/>
                  </a:moveTo>
                  <a:lnTo>
                    <a:pt x="0" y="2624"/>
                  </a:lnTo>
                  <a:lnTo>
                    <a:pt x="22843" y="2624"/>
                  </a:lnTo>
                  <a:lnTo>
                    <a:pt x="22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02;p64">
              <a:extLst>
                <a:ext uri="{FF2B5EF4-FFF2-40B4-BE49-F238E27FC236}">
                  <a16:creationId xmlns:a16="http://schemas.microsoft.com/office/drawing/2014/main" id="{7ECA640F-9A08-4459-93AF-AD919874237C}"/>
                </a:ext>
              </a:extLst>
            </p:cNvPr>
            <p:cNvSpPr/>
            <p:nvPr/>
          </p:nvSpPr>
          <p:spPr>
            <a:xfrm>
              <a:off x="-2136975" y="2734675"/>
              <a:ext cx="584100" cy="78650"/>
            </a:xfrm>
            <a:custGeom>
              <a:avLst/>
              <a:gdLst/>
              <a:ahLst/>
              <a:cxnLst/>
              <a:rect l="l" t="t" r="r" b="b"/>
              <a:pathLst>
                <a:path w="23364" h="3146" extrusionOk="0">
                  <a:moveTo>
                    <a:pt x="22843" y="520"/>
                  </a:moveTo>
                  <a:lnTo>
                    <a:pt x="22843" y="2625"/>
                  </a:lnTo>
                  <a:lnTo>
                    <a:pt x="522" y="2625"/>
                  </a:lnTo>
                  <a:lnTo>
                    <a:pt x="522" y="520"/>
                  </a:lnTo>
                  <a:close/>
                  <a:moveTo>
                    <a:pt x="1" y="1"/>
                  </a:moveTo>
                  <a:lnTo>
                    <a:pt x="1" y="3145"/>
                  </a:lnTo>
                  <a:lnTo>
                    <a:pt x="23364" y="3145"/>
                  </a:lnTo>
                  <a:lnTo>
                    <a:pt x="23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03;p64">
              <a:extLst>
                <a:ext uri="{FF2B5EF4-FFF2-40B4-BE49-F238E27FC236}">
                  <a16:creationId xmlns:a16="http://schemas.microsoft.com/office/drawing/2014/main" id="{D5BC4573-70FC-42D8-8FA6-03B21F517793}"/>
                </a:ext>
              </a:extLst>
            </p:cNvPr>
            <p:cNvSpPr/>
            <p:nvPr/>
          </p:nvSpPr>
          <p:spPr>
            <a:xfrm>
              <a:off x="-2242125" y="2794275"/>
              <a:ext cx="143600" cy="298450"/>
            </a:xfrm>
            <a:custGeom>
              <a:avLst/>
              <a:gdLst/>
              <a:ahLst/>
              <a:cxnLst/>
              <a:rect l="l" t="t" r="r" b="b"/>
              <a:pathLst>
                <a:path w="5744" h="11938" extrusionOk="0">
                  <a:moveTo>
                    <a:pt x="4085" y="1"/>
                  </a:moveTo>
                  <a:lnTo>
                    <a:pt x="129" y="1625"/>
                  </a:lnTo>
                  <a:cubicBezTo>
                    <a:pt x="129" y="1625"/>
                    <a:pt x="0" y="3499"/>
                    <a:pt x="383" y="4998"/>
                  </a:cubicBezTo>
                  <a:cubicBezTo>
                    <a:pt x="767" y="6497"/>
                    <a:pt x="1277" y="9746"/>
                    <a:pt x="1659" y="10370"/>
                  </a:cubicBezTo>
                  <a:cubicBezTo>
                    <a:pt x="1994" y="10916"/>
                    <a:pt x="3496" y="11938"/>
                    <a:pt x="4041" y="11938"/>
                  </a:cubicBezTo>
                  <a:cubicBezTo>
                    <a:pt x="4120" y="11938"/>
                    <a:pt x="4179" y="11916"/>
                    <a:pt x="4212" y="11869"/>
                  </a:cubicBezTo>
                  <a:cubicBezTo>
                    <a:pt x="4467" y="11494"/>
                    <a:pt x="5744" y="500"/>
                    <a:pt x="5744" y="500"/>
                  </a:cubicBezTo>
                  <a:lnTo>
                    <a:pt x="4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04;p64">
              <a:extLst>
                <a:ext uri="{FF2B5EF4-FFF2-40B4-BE49-F238E27FC236}">
                  <a16:creationId xmlns:a16="http://schemas.microsoft.com/office/drawing/2014/main" id="{50EB688D-C61F-45B3-98D8-FB172AFFA3D3}"/>
                </a:ext>
              </a:extLst>
            </p:cNvPr>
            <p:cNvSpPr/>
            <p:nvPr/>
          </p:nvSpPr>
          <p:spPr>
            <a:xfrm>
              <a:off x="-2248575" y="2787375"/>
              <a:ext cx="157125" cy="311875"/>
            </a:xfrm>
            <a:custGeom>
              <a:avLst/>
              <a:gdLst/>
              <a:ahLst/>
              <a:cxnLst/>
              <a:rect l="l" t="t" r="r" b="b"/>
              <a:pathLst>
                <a:path w="6285" h="12475" extrusionOk="0">
                  <a:moveTo>
                    <a:pt x="4356" y="554"/>
                  </a:moveTo>
                  <a:lnTo>
                    <a:pt x="5718" y="964"/>
                  </a:lnTo>
                  <a:cubicBezTo>
                    <a:pt x="5231" y="5136"/>
                    <a:pt x="4472" y="11253"/>
                    <a:pt x="4269" y="11956"/>
                  </a:cubicBezTo>
                  <a:cubicBezTo>
                    <a:pt x="3876" y="11935"/>
                    <a:pt x="2458" y="11031"/>
                    <a:pt x="2140" y="10511"/>
                  </a:cubicBezTo>
                  <a:cubicBezTo>
                    <a:pt x="1918" y="10149"/>
                    <a:pt x="1601" y="8578"/>
                    <a:pt x="1347" y="7313"/>
                  </a:cubicBezTo>
                  <a:cubicBezTo>
                    <a:pt x="1186" y="6512"/>
                    <a:pt x="1033" y="5755"/>
                    <a:pt x="894" y="5210"/>
                  </a:cubicBezTo>
                  <a:cubicBezTo>
                    <a:pt x="590" y="4019"/>
                    <a:pt x="618" y="2558"/>
                    <a:pt x="638" y="2079"/>
                  </a:cubicBezTo>
                  <a:lnTo>
                    <a:pt x="4356" y="554"/>
                  </a:lnTo>
                  <a:close/>
                  <a:moveTo>
                    <a:pt x="4329" y="1"/>
                  </a:moveTo>
                  <a:lnTo>
                    <a:pt x="138" y="1722"/>
                  </a:lnTo>
                  <a:lnTo>
                    <a:pt x="126" y="1883"/>
                  </a:lnTo>
                  <a:cubicBezTo>
                    <a:pt x="121" y="1961"/>
                    <a:pt x="0" y="3816"/>
                    <a:pt x="389" y="5339"/>
                  </a:cubicBezTo>
                  <a:cubicBezTo>
                    <a:pt x="526" y="5870"/>
                    <a:pt x="677" y="6621"/>
                    <a:pt x="837" y="7415"/>
                  </a:cubicBezTo>
                  <a:cubicBezTo>
                    <a:pt x="1193" y="9183"/>
                    <a:pt x="1445" y="10373"/>
                    <a:pt x="1696" y="10783"/>
                  </a:cubicBezTo>
                  <a:cubicBezTo>
                    <a:pt x="2062" y="11382"/>
                    <a:pt x="3618" y="12459"/>
                    <a:pt x="4283" y="12474"/>
                  </a:cubicBezTo>
                  <a:lnTo>
                    <a:pt x="4300" y="12474"/>
                  </a:lnTo>
                  <a:cubicBezTo>
                    <a:pt x="4527" y="12474"/>
                    <a:pt x="4638" y="12362"/>
                    <a:pt x="4685" y="12293"/>
                  </a:cubicBezTo>
                  <a:cubicBezTo>
                    <a:pt x="4948" y="11906"/>
                    <a:pt x="5874" y="4131"/>
                    <a:pt x="6259" y="807"/>
                  </a:cubicBezTo>
                  <a:lnTo>
                    <a:pt x="6285" y="591"/>
                  </a:lnTo>
                  <a:lnTo>
                    <a:pt x="43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05;p64">
              <a:extLst>
                <a:ext uri="{FF2B5EF4-FFF2-40B4-BE49-F238E27FC236}">
                  <a16:creationId xmlns:a16="http://schemas.microsoft.com/office/drawing/2014/main" id="{1BFFBBA2-DEEB-43D2-A788-B39382BAB62F}"/>
                </a:ext>
              </a:extLst>
            </p:cNvPr>
            <p:cNvSpPr/>
            <p:nvPr/>
          </p:nvSpPr>
          <p:spPr>
            <a:xfrm>
              <a:off x="-1916925" y="1813400"/>
              <a:ext cx="167825" cy="201725"/>
            </a:xfrm>
            <a:custGeom>
              <a:avLst/>
              <a:gdLst/>
              <a:ahLst/>
              <a:cxnLst/>
              <a:rect l="l" t="t" r="r" b="b"/>
              <a:pathLst>
                <a:path w="6713" h="8069" extrusionOk="0">
                  <a:moveTo>
                    <a:pt x="6713" y="0"/>
                  </a:moveTo>
                  <a:lnTo>
                    <a:pt x="1" y="66"/>
                  </a:lnTo>
                  <a:lnTo>
                    <a:pt x="1" y="4620"/>
                  </a:lnTo>
                  <a:lnTo>
                    <a:pt x="3324" y="8069"/>
                  </a:lnTo>
                  <a:lnTo>
                    <a:pt x="6713" y="4555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6;p64">
              <a:extLst>
                <a:ext uri="{FF2B5EF4-FFF2-40B4-BE49-F238E27FC236}">
                  <a16:creationId xmlns:a16="http://schemas.microsoft.com/office/drawing/2014/main" id="{B7EBDA7A-D634-4FEA-A208-8C8990990540}"/>
                </a:ext>
              </a:extLst>
            </p:cNvPr>
            <p:cNvSpPr/>
            <p:nvPr/>
          </p:nvSpPr>
          <p:spPr>
            <a:xfrm>
              <a:off x="-1923425" y="1806825"/>
              <a:ext cx="180850" cy="217650"/>
            </a:xfrm>
            <a:custGeom>
              <a:avLst/>
              <a:gdLst/>
              <a:ahLst/>
              <a:cxnLst/>
              <a:rect l="l" t="t" r="r" b="b"/>
              <a:pathLst>
                <a:path w="7234" h="8706" extrusionOk="0">
                  <a:moveTo>
                    <a:pt x="6713" y="526"/>
                  </a:moveTo>
                  <a:lnTo>
                    <a:pt x="6713" y="4713"/>
                  </a:lnTo>
                  <a:lnTo>
                    <a:pt x="3584" y="7956"/>
                  </a:lnTo>
                  <a:lnTo>
                    <a:pt x="521" y="4778"/>
                  </a:lnTo>
                  <a:lnTo>
                    <a:pt x="521" y="587"/>
                  </a:lnTo>
                  <a:lnTo>
                    <a:pt x="6713" y="526"/>
                  </a:lnTo>
                  <a:close/>
                  <a:moveTo>
                    <a:pt x="7233" y="1"/>
                  </a:moveTo>
                  <a:lnTo>
                    <a:pt x="1" y="71"/>
                  </a:lnTo>
                  <a:lnTo>
                    <a:pt x="1" y="4987"/>
                  </a:lnTo>
                  <a:lnTo>
                    <a:pt x="3584" y="8706"/>
                  </a:lnTo>
                  <a:lnTo>
                    <a:pt x="7233" y="4923"/>
                  </a:lnTo>
                  <a:lnTo>
                    <a:pt x="72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07;p64">
              <a:extLst>
                <a:ext uri="{FF2B5EF4-FFF2-40B4-BE49-F238E27FC236}">
                  <a16:creationId xmlns:a16="http://schemas.microsoft.com/office/drawing/2014/main" id="{01633718-A0CC-4A95-9A06-B3036B679E10}"/>
                </a:ext>
              </a:extLst>
            </p:cNvPr>
            <p:cNvSpPr/>
            <p:nvPr/>
          </p:nvSpPr>
          <p:spPr>
            <a:xfrm>
              <a:off x="-2009975" y="1689375"/>
              <a:ext cx="64850" cy="83750"/>
            </a:xfrm>
            <a:custGeom>
              <a:avLst/>
              <a:gdLst/>
              <a:ahLst/>
              <a:cxnLst/>
              <a:rect l="l" t="t" r="r" b="b"/>
              <a:pathLst>
                <a:path w="2594" h="3350" extrusionOk="0">
                  <a:moveTo>
                    <a:pt x="706" y="0"/>
                  </a:moveTo>
                  <a:cubicBezTo>
                    <a:pt x="600" y="0"/>
                    <a:pt x="494" y="77"/>
                    <a:pt x="400" y="276"/>
                  </a:cubicBezTo>
                  <a:cubicBezTo>
                    <a:pt x="1" y="1123"/>
                    <a:pt x="466" y="2424"/>
                    <a:pt x="1064" y="2944"/>
                  </a:cubicBezTo>
                  <a:cubicBezTo>
                    <a:pt x="1463" y="3292"/>
                    <a:pt x="2011" y="3349"/>
                    <a:pt x="2331" y="3349"/>
                  </a:cubicBezTo>
                  <a:cubicBezTo>
                    <a:pt x="2490" y="3349"/>
                    <a:pt x="2593" y="3335"/>
                    <a:pt x="2593" y="3335"/>
                  </a:cubicBezTo>
                  <a:lnTo>
                    <a:pt x="2260" y="1383"/>
                  </a:lnTo>
                  <a:lnTo>
                    <a:pt x="1397" y="797"/>
                  </a:lnTo>
                  <a:cubicBezTo>
                    <a:pt x="1397" y="797"/>
                    <a:pt x="1048" y="0"/>
                    <a:pt x="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08;p64">
              <a:extLst>
                <a:ext uri="{FF2B5EF4-FFF2-40B4-BE49-F238E27FC236}">
                  <a16:creationId xmlns:a16="http://schemas.microsoft.com/office/drawing/2014/main" id="{18911C5C-4751-4A8E-9F5D-212232245288}"/>
                </a:ext>
              </a:extLst>
            </p:cNvPr>
            <p:cNvSpPr/>
            <p:nvPr/>
          </p:nvSpPr>
          <p:spPr>
            <a:xfrm>
              <a:off x="-2016875" y="1682850"/>
              <a:ext cx="79250" cy="96775"/>
            </a:xfrm>
            <a:custGeom>
              <a:avLst/>
              <a:gdLst/>
              <a:ahLst/>
              <a:cxnLst/>
              <a:rect l="l" t="t" r="r" b="b"/>
              <a:pathLst>
                <a:path w="3170" h="3871" extrusionOk="0">
                  <a:moveTo>
                    <a:pt x="984" y="523"/>
                  </a:moveTo>
                  <a:cubicBezTo>
                    <a:pt x="1084" y="557"/>
                    <a:pt x="1305" y="867"/>
                    <a:pt x="1434" y="1163"/>
                  </a:cubicBezTo>
                  <a:lnTo>
                    <a:pt x="1465" y="1232"/>
                  </a:lnTo>
                  <a:lnTo>
                    <a:pt x="2299" y="1797"/>
                  </a:lnTo>
                  <a:lnTo>
                    <a:pt x="2563" y="3349"/>
                  </a:lnTo>
                  <a:cubicBezTo>
                    <a:pt x="2278" y="3344"/>
                    <a:pt x="1830" y="3287"/>
                    <a:pt x="1511" y="3009"/>
                  </a:cubicBezTo>
                  <a:cubicBezTo>
                    <a:pt x="964" y="2533"/>
                    <a:pt x="581" y="1351"/>
                    <a:pt x="911" y="649"/>
                  </a:cubicBezTo>
                  <a:cubicBezTo>
                    <a:pt x="952" y="563"/>
                    <a:pt x="984" y="531"/>
                    <a:pt x="984" y="523"/>
                  </a:cubicBezTo>
                  <a:close/>
                  <a:moveTo>
                    <a:pt x="987" y="1"/>
                  </a:moveTo>
                  <a:cubicBezTo>
                    <a:pt x="842" y="12"/>
                    <a:pt x="607" y="72"/>
                    <a:pt x="440" y="427"/>
                  </a:cubicBezTo>
                  <a:cubicBezTo>
                    <a:pt x="1" y="1361"/>
                    <a:pt x="470" y="2793"/>
                    <a:pt x="1169" y="3401"/>
                  </a:cubicBezTo>
                  <a:cubicBezTo>
                    <a:pt x="1630" y="3803"/>
                    <a:pt x="2246" y="3871"/>
                    <a:pt x="2606" y="3871"/>
                  </a:cubicBezTo>
                  <a:cubicBezTo>
                    <a:pt x="2706" y="3871"/>
                    <a:pt x="2805" y="3866"/>
                    <a:pt x="2904" y="3854"/>
                  </a:cubicBezTo>
                  <a:lnTo>
                    <a:pt x="3169" y="3816"/>
                  </a:lnTo>
                  <a:lnTo>
                    <a:pt x="2775" y="1490"/>
                  </a:lnTo>
                  <a:lnTo>
                    <a:pt x="1879" y="884"/>
                  </a:lnTo>
                  <a:cubicBezTo>
                    <a:pt x="1750" y="609"/>
                    <a:pt x="1419" y="7"/>
                    <a:pt x="9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09;p64">
              <a:extLst>
                <a:ext uri="{FF2B5EF4-FFF2-40B4-BE49-F238E27FC236}">
                  <a16:creationId xmlns:a16="http://schemas.microsoft.com/office/drawing/2014/main" id="{92FE9AD6-1EB8-4D57-AE47-316B86AC9520}"/>
                </a:ext>
              </a:extLst>
            </p:cNvPr>
            <p:cNvSpPr/>
            <p:nvPr/>
          </p:nvSpPr>
          <p:spPr>
            <a:xfrm>
              <a:off x="-1734200" y="1689375"/>
              <a:ext cx="64850" cy="83750"/>
            </a:xfrm>
            <a:custGeom>
              <a:avLst/>
              <a:gdLst/>
              <a:ahLst/>
              <a:cxnLst/>
              <a:rect l="l" t="t" r="r" b="b"/>
              <a:pathLst>
                <a:path w="2594" h="3350" extrusionOk="0">
                  <a:moveTo>
                    <a:pt x="1889" y="0"/>
                  </a:moveTo>
                  <a:cubicBezTo>
                    <a:pt x="1546" y="0"/>
                    <a:pt x="1197" y="797"/>
                    <a:pt x="1197" y="797"/>
                  </a:cubicBezTo>
                  <a:lnTo>
                    <a:pt x="334" y="1383"/>
                  </a:lnTo>
                  <a:lnTo>
                    <a:pt x="1" y="3335"/>
                  </a:lnTo>
                  <a:cubicBezTo>
                    <a:pt x="1" y="3335"/>
                    <a:pt x="104" y="3349"/>
                    <a:pt x="263" y="3349"/>
                  </a:cubicBezTo>
                  <a:cubicBezTo>
                    <a:pt x="583" y="3349"/>
                    <a:pt x="1131" y="3292"/>
                    <a:pt x="1530" y="2944"/>
                  </a:cubicBezTo>
                  <a:cubicBezTo>
                    <a:pt x="2128" y="2424"/>
                    <a:pt x="2593" y="1123"/>
                    <a:pt x="2195" y="276"/>
                  </a:cubicBezTo>
                  <a:cubicBezTo>
                    <a:pt x="2101" y="77"/>
                    <a:pt x="1995" y="0"/>
                    <a:pt x="1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10;p64">
              <a:extLst>
                <a:ext uri="{FF2B5EF4-FFF2-40B4-BE49-F238E27FC236}">
                  <a16:creationId xmlns:a16="http://schemas.microsoft.com/office/drawing/2014/main" id="{7F020FB9-DBFC-41A2-9A4E-05C055E23947}"/>
                </a:ext>
              </a:extLst>
            </p:cNvPr>
            <p:cNvSpPr/>
            <p:nvPr/>
          </p:nvSpPr>
          <p:spPr>
            <a:xfrm>
              <a:off x="-1741700" y="1682850"/>
              <a:ext cx="79275" cy="96775"/>
            </a:xfrm>
            <a:custGeom>
              <a:avLst/>
              <a:gdLst/>
              <a:ahLst/>
              <a:cxnLst/>
              <a:rect l="l" t="t" r="r" b="b"/>
              <a:pathLst>
                <a:path w="3171" h="3871" extrusionOk="0">
                  <a:moveTo>
                    <a:pt x="2171" y="518"/>
                  </a:moveTo>
                  <a:cubicBezTo>
                    <a:pt x="2172" y="518"/>
                    <a:pt x="2208" y="540"/>
                    <a:pt x="2259" y="649"/>
                  </a:cubicBezTo>
                  <a:cubicBezTo>
                    <a:pt x="2590" y="1351"/>
                    <a:pt x="2206" y="2533"/>
                    <a:pt x="1660" y="3009"/>
                  </a:cubicBezTo>
                  <a:cubicBezTo>
                    <a:pt x="1340" y="3286"/>
                    <a:pt x="892" y="3344"/>
                    <a:pt x="607" y="3349"/>
                  </a:cubicBezTo>
                  <a:lnTo>
                    <a:pt x="872" y="1797"/>
                  </a:lnTo>
                  <a:lnTo>
                    <a:pt x="1706" y="1231"/>
                  </a:lnTo>
                  <a:lnTo>
                    <a:pt x="1736" y="1162"/>
                  </a:lnTo>
                  <a:cubicBezTo>
                    <a:pt x="1869" y="859"/>
                    <a:pt x="2097" y="542"/>
                    <a:pt x="2171" y="518"/>
                  </a:cubicBezTo>
                  <a:close/>
                  <a:moveTo>
                    <a:pt x="2183" y="1"/>
                  </a:moveTo>
                  <a:cubicBezTo>
                    <a:pt x="1752" y="7"/>
                    <a:pt x="1420" y="610"/>
                    <a:pt x="1291" y="884"/>
                  </a:cubicBezTo>
                  <a:lnTo>
                    <a:pt x="397" y="1490"/>
                  </a:lnTo>
                  <a:lnTo>
                    <a:pt x="1" y="3816"/>
                  </a:lnTo>
                  <a:lnTo>
                    <a:pt x="266" y="3854"/>
                  </a:lnTo>
                  <a:cubicBezTo>
                    <a:pt x="364" y="3866"/>
                    <a:pt x="464" y="3871"/>
                    <a:pt x="564" y="3871"/>
                  </a:cubicBezTo>
                  <a:cubicBezTo>
                    <a:pt x="925" y="3871"/>
                    <a:pt x="1540" y="3803"/>
                    <a:pt x="2001" y="3401"/>
                  </a:cubicBezTo>
                  <a:cubicBezTo>
                    <a:pt x="2700" y="2793"/>
                    <a:pt x="3171" y="1362"/>
                    <a:pt x="2730" y="427"/>
                  </a:cubicBezTo>
                  <a:cubicBezTo>
                    <a:pt x="2562" y="71"/>
                    <a:pt x="2353" y="1"/>
                    <a:pt x="2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11;p64">
              <a:extLst>
                <a:ext uri="{FF2B5EF4-FFF2-40B4-BE49-F238E27FC236}">
                  <a16:creationId xmlns:a16="http://schemas.microsoft.com/office/drawing/2014/main" id="{F674233D-3678-451A-963C-99D55F1488E0}"/>
                </a:ext>
              </a:extLst>
            </p:cNvPr>
            <p:cNvSpPr/>
            <p:nvPr/>
          </p:nvSpPr>
          <p:spPr>
            <a:xfrm>
              <a:off x="-2016600" y="1436150"/>
              <a:ext cx="370500" cy="286175"/>
            </a:xfrm>
            <a:custGeom>
              <a:avLst/>
              <a:gdLst/>
              <a:ahLst/>
              <a:cxnLst/>
              <a:rect l="l" t="t" r="r" b="b"/>
              <a:pathLst>
                <a:path w="14820" h="11447" extrusionOk="0">
                  <a:moveTo>
                    <a:pt x="6624" y="0"/>
                  </a:moveTo>
                  <a:cubicBezTo>
                    <a:pt x="6213" y="0"/>
                    <a:pt x="5819" y="39"/>
                    <a:pt x="5449" y="126"/>
                  </a:cubicBezTo>
                  <a:cubicBezTo>
                    <a:pt x="2126" y="907"/>
                    <a:pt x="2792" y="1883"/>
                    <a:pt x="2792" y="1883"/>
                  </a:cubicBezTo>
                  <a:cubicBezTo>
                    <a:pt x="2792" y="1883"/>
                    <a:pt x="0" y="3054"/>
                    <a:pt x="0" y="5006"/>
                  </a:cubicBezTo>
                  <a:cubicBezTo>
                    <a:pt x="0" y="6958"/>
                    <a:pt x="399" y="9170"/>
                    <a:pt x="1064" y="10015"/>
                  </a:cubicBezTo>
                  <a:cubicBezTo>
                    <a:pt x="1728" y="10862"/>
                    <a:pt x="2259" y="11447"/>
                    <a:pt x="2259" y="11447"/>
                  </a:cubicBezTo>
                  <a:lnTo>
                    <a:pt x="2392" y="8650"/>
                  </a:lnTo>
                  <a:lnTo>
                    <a:pt x="4320" y="5332"/>
                  </a:lnTo>
                  <a:cubicBezTo>
                    <a:pt x="4320" y="5332"/>
                    <a:pt x="7509" y="7348"/>
                    <a:pt x="9104" y="7348"/>
                  </a:cubicBezTo>
                  <a:cubicBezTo>
                    <a:pt x="10699" y="7348"/>
                    <a:pt x="11762" y="7153"/>
                    <a:pt x="11762" y="7153"/>
                  </a:cubicBezTo>
                  <a:lnTo>
                    <a:pt x="12360" y="10471"/>
                  </a:lnTo>
                  <a:lnTo>
                    <a:pt x="13225" y="8065"/>
                  </a:lnTo>
                  <a:lnTo>
                    <a:pt x="13225" y="5852"/>
                  </a:lnTo>
                  <a:cubicBezTo>
                    <a:pt x="13225" y="5852"/>
                    <a:pt x="14819" y="4356"/>
                    <a:pt x="14486" y="3380"/>
                  </a:cubicBezTo>
                  <a:cubicBezTo>
                    <a:pt x="14192" y="2512"/>
                    <a:pt x="9906" y="0"/>
                    <a:pt x="6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12;p64">
              <a:extLst>
                <a:ext uri="{FF2B5EF4-FFF2-40B4-BE49-F238E27FC236}">
                  <a16:creationId xmlns:a16="http://schemas.microsoft.com/office/drawing/2014/main" id="{C84653DD-47B1-458E-BA24-CAD87334EA7C}"/>
                </a:ext>
              </a:extLst>
            </p:cNvPr>
            <p:cNvSpPr/>
            <p:nvPr/>
          </p:nvSpPr>
          <p:spPr>
            <a:xfrm>
              <a:off x="-2023100" y="1429700"/>
              <a:ext cx="383350" cy="308675"/>
            </a:xfrm>
            <a:custGeom>
              <a:avLst/>
              <a:gdLst/>
              <a:ahLst/>
              <a:cxnLst/>
              <a:rect l="l" t="t" r="r" b="b"/>
              <a:pathLst>
                <a:path w="15334" h="12347" extrusionOk="0">
                  <a:moveTo>
                    <a:pt x="6890" y="517"/>
                  </a:moveTo>
                  <a:cubicBezTo>
                    <a:pt x="10065" y="517"/>
                    <a:pt x="14246" y="2975"/>
                    <a:pt x="14502" y="3721"/>
                  </a:cubicBezTo>
                  <a:cubicBezTo>
                    <a:pt x="14729" y="4386"/>
                    <a:pt x="13691" y="5561"/>
                    <a:pt x="13308" y="5919"/>
                  </a:cubicBezTo>
                  <a:lnTo>
                    <a:pt x="13226" y="5997"/>
                  </a:lnTo>
                  <a:lnTo>
                    <a:pt x="13226" y="8277"/>
                  </a:lnTo>
                  <a:lnTo>
                    <a:pt x="12706" y="9725"/>
                  </a:lnTo>
                  <a:lnTo>
                    <a:pt x="12234" y="7107"/>
                  </a:lnTo>
                  <a:lnTo>
                    <a:pt x="11977" y="7154"/>
                  </a:lnTo>
                  <a:cubicBezTo>
                    <a:pt x="11966" y="7157"/>
                    <a:pt x="10915" y="7345"/>
                    <a:pt x="9365" y="7345"/>
                  </a:cubicBezTo>
                  <a:cubicBezTo>
                    <a:pt x="7864" y="7345"/>
                    <a:pt x="4750" y="5389"/>
                    <a:pt x="4720" y="5369"/>
                  </a:cubicBezTo>
                  <a:lnTo>
                    <a:pt x="4491" y="5224"/>
                  </a:lnTo>
                  <a:lnTo>
                    <a:pt x="2395" y="8831"/>
                  </a:lnTo>
                  <a:lnTo>
                    <a:pt x="2291" y="11045"/>
                  </a:lnTo>
                  <a:cubicBezTo>
                    <a:pt x="2085" y="10803"/>
                    <a:pt x="1819" y="10482"/>
                    <a:pt x="1529" y="10112"/>
                  </a:cubicBezTo>
                  <a:cubicBezTo>
                    <a:pt x="954" y="9381"/>
                    <a:pt x="521" y="7297"/>
                    <a:pt x="521" y="5264"/>
                  </a:cubicBezTo>
                  <a:cubicBezTo>
                    <a:pt x="521" y="3509"/>
                    <a:pt x="3127" y="2392"/>
                    <a:pt x="3153" y="2381"/>
                  </a:cubicBezTo>
                  <a:lnTo>
                    <a:pt x="3452" y="2267"/>
                  </a:lnTo>
                  <a:lnTo>
                    <a:pt x="3273" y="2004"/>
                  </a:lnTo>
                  <a:cubicBezTo>
                    <a:pt x="3270" y="1996"/>
                    <a:pt x="3234" y="1925"/>
                    <a:pt x="3288" y="1807"/>
                  </a:cubicBezTo>
                  <a:cubicBezTo>
                    <a:pt x="3376" y="1609"/>
                    <a:pt x="3795" y="1102"/>
                    <a:pt x="5770" y="637"/>
                  </a:cubicBezTo>
                  <a:cubicBezTo>
                    <a:pt x="6122" y="555"/>
                    <a:pt x="6498" y="517"/>
                    <a:pt x="6890" y="517"/>
                  </a:cubicBezTo>
                  <a:close/>
                  <a:moveTo>
                    <a:pt x="6870" y="0"/>
                  </a:moveTo>
                  <a:cubicBezTo>
                    <a:pt x="6442" y="0"/>
                    <a:pt x="6031" y="41"/>
                    <a:pt x="5649" y="131"/>
                  </a:cubicBezTo>
                  <a:cubicBezTo>
                    <a:pt x="3991" y="521"/>
                    <a:pt x="3031" y="1028"/>
                    <a:pt x="2794" y="1637"/>
                  </a:cubicBezTo>
                  <a:cubicBezTo>
                    <a:pt x="2748" y="1751"/>
                    <a:pt x="2728" y="1875"/>
                    <a:pt x="2739" y="1998"/>
                  </a:cubicBezTo>
                  <a:cubicBezTo>
                    <a:pt x="2060" y="2326"/>
                    <a:pt x="0" y="3472"/>
                    <a:pt x="0" y="5264"/>
                  </a:cubicBezTo>
                  <a:cubicBezTo>
                    <a:pt x="0" y="7068"/>
                    <a:pt x="350" y="9456"/>
                    <a:pt x="1118" y="10436"/>
                  </a:cubicBezTo>
                  <a:cubicBezTo>
                    <a:pt x="1781" y="11278"/>
                    <a:pt x="2321" y="11874"/>
                    <a:pt x="2326" y="11880"/>
                  </a:cubicBezTo>
                  <a:lnTo>
                    <a:pt x="2750" y="12347"/>
                  </a:lnTo>
                  <a:lnTo>
                    <a:pt x="2910" y="8983"/>
                  </a:lnTo>
                  <a:lnTo>
                    <a:pt x="4671" y="5952"/>
                  </a:lnTo>
                  <a:cubicBezTo>
                    <a:pt x="5444" y="6420"/>
                    <a:pt x="7950" y="7867"/>
                    <a:pt x="9364" y="7867"/>
                  </a:cubicBezTo>
                  <a:cubicBezTo>
                    <a:pt x="10524" y="7867"/>
                    <a:pt x="11400" y="7767"/>
                    <a:pt x="11811" y="7708"/>
                  </a:cubicBezTo>
                  <a:lnTo>
                    <a:pt x="12537" y="11733"/>
                  </a:lnTo>
                  <a:lnTo>
                    <a:pt x="13729" y="8410"/>
                  </a:lnTo>
                  <a:lnTo>
                    <a:pt x="13745" y="6221"/>
                  </a:lnTo>
                  <a:cubicBezTo>
                    <a:pt x="14107" y="5862"/>
                    <a:pt x="15334" y="4554"/>
                    <a:pt x="14993" y="3554"/>
                  </a:cubicBezTo>
                  <a:cubicBezTo>
                    <a:pt x="14632" y="2489"/>
                    <a:pt x="10216" y="0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13;p64">
              <a:extLst>
                <a:ext uri="{FF2B5EF4-FFF2-40B4-BE49-F238E27FC236}">
                  <a16:creationId xmlns:a16="http://schemas.microsoft.com/office/drawing/2014/main" id="{7FF318B8-F735-4340-9D5E-699AA9DE27FA}"/>
                </a:ext>
              </a:extLst>
            </p:cNvPr>
            <p:cNvSpPr/>
            <p:nvPr/>
          </p:nvSpPr>
          <p:spPr>
            <a:xfrm>
              <a:off x="-1980075" y="1528775"/>
              <a:ext cx="274175" cy="374925"/>
            </a:xfrm>
            <a:custGeom>
              <a:avLst/>
              <a:gdLst/>
              <a:ahLst/>
              <a:cxnLst/>
              <a:rect l="l" t="t" r="r" b="b"/>
              <a:pathLst>
                <a:path w="10967" h="14997" extrusionOk="0">
                  <a:moveTo>
                    <a:pt x="2061" y="0"/>
                  </a:moveTo>
                  <a:cubicBezTo>
                    <a:pt x="2061" y="0"/>
                    <a:pt x="1862" y="2213"/>
                    <a:pt x="1064" y="3513"/>
                  </a:cubicBezTo>
                  <a:cubicBezTo>
                    <a:pt x="340" y="4696"/>
                    <a:pt x="54" y="4750"/>
                    <a:pt x="8" y="4750"/>
                  </a:cubicBezTo>
                  <a:cubicBezTo>
                    <a:pt x="3" y="4750"/>
                    <a:pt x="1" y="4750"/>
                    <a:pt x="1" y="4750"/>
                  </a:cubicBezTo>
                  <a:lnTo>
                    <a:pt x="1" y="4750"/>
                  </a:lnTo>
                  <a:cubicBezTo>
                    <a:pt x="1" y="4750"/>
                    <a:pt x="799" y="9628"/>
                    <a:pt x="1464" y="10930"/>
                  </a:cubicBezTo>
                  <a:cubicBezTo>
                    <a:pt x="2127" y="12232"/>
                    <a:pt x="4188" y="14508"/>
                    <a:pt x="4653" y="14834"/>
                  </a:cubicBezTo>
                  <a:cubicBezTo>
                    <a:pt x="4832" y="14959"/>
                    <a:pt x="5197" y="14997"/>
                    <a:pt x="5616" y="14997"/>
                  </a:cubicBezTo>
                  <a:cubicBezTo>
                    <a:pt x="6288" y="14997"/>
                    <a:pt x="7101" y="14898"/>
                    <a:pt x="7511" y="14898"/>
                  </a:cubicBezTo>
                  <a:cubicBezTo>
                    <a:pt x="8175" y="14898"/>
                    <a:pt x="10102" y="10995"/>
                    <a:pt x="10434" y="10280"/>
                  </a:cubicBezTo>
                  <a:cubicBezTo>
                    <a:pt x="10767" y="9564"/>
                    <a:pt x="10967" y="3449"/>
                    <a:pt x="10967" y="3449"/>
                  </a:cubicBezTo>
                  <a:lnTo>
                    <a:pt x="10369" y="2342"/>
                  </a:lnTo>
                  <a:cubicBezTo>
                    <a:pt x="10369" y="2342"/>
                    <a:pt x="9301" y="2610"/>
                    <a:pt x="7955" y="2610"/>
                  </a:cubicBezTo>
                  <a:cubicBezTo>
                    <a:pt x="7099" y="2610"/>
                    <a:pt x="6130" y="2501"/>
                    <a:pt x="5251" y="2147"/>
                  </a:cubicBezTo>
                  <a:cubicBezTo>
                    <a:pt x="2992" y="1237"/>
                    <a:pt x="2061" y="0"/>
                    <a:pt x="2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14;p64">
              <a:extLst>
                <a:ext uri="{FF2B5EF4-FFF2-40B4-BE49-F238E27FC236}">
                  <a16:creationId xmlns:a16="http://schemas.microsoft.com/office/drawing/2014/main" id="{595DB7A2-8553-4B11-B288-A90DAFFCC9AB}"/>
                </a:ext>
              </a:extLst>
            </p:cNvPr>
            <p:cNvSpPr/>
            <p:nvPr/>
          </p:nvSpPr>
          <p:spPr>
            <a:xfrm>
              <a:off x="-1988075" y="1511425"/>
              <a:ext cx="288725" cy="398775"/>
            </a:xfrm>
            <a:custGeom>
              <a:avLst/>
              <a:gdLst/>
              <a:ahLst/>
              <a:cxnLst/>
              <a:rect l="l" t="t" r="r" b="b"/>
              <a:pathLst>
                <a:path w="11549" h="15951" extrusionOk="0">
                  <a:moveTo>
                    <a:pt x="2570" y="1279"/>
                  </a:moveTo>
                  <a:cubicBezTo>
                    <a:pt x="3048" y="1737"/>
                    <a:pt x="3978" y="2478"/>
                    <a:pt x="5475" y="3082"/>
                  </a:cubicBezTo>
                  <a:cubicBezTo>
                    <a:pt x="6394" y="3452"/>
                    <a:pt x="7398" y="3565"/>
                    <a:pt x="8281" y="3565"/>
                  </a:cubicBezTo>
                  <a:cubicBezTo>
                    <a:pt x="9311" y="3565"/>
                    <a:pt x="10176" y="3412"/>
                    <a:pt x="10553" y="3333"/>
                  </a:cubicBezTo>
                  <a:lnTo>
                    <a:pt x="11024" y="4204"/>
                  </a:lnTo>
                  <a:cubicBezTo>
                    <a:pt x="10945" y="6554"/>
                    <a:pt x="10742" y="10382"/>
                    <a:pt x="10519" y="10864"/>
                  </a:cubicBezTo>
                  <a:cubicBezTo>
                    <a:pt x="9709" y="12607"/>
                    <a:pt x="8254" y="15216"/>
                    <a:pt x="7831" y="15332"/>
                  </a:cubicBezTo>
                  <a:cubicBezTo>
                    <a:pt x="7647" y="15332"/>
                    <a:pt x="7383" y="15351"/>
                    <a:pt x="7088" y="15373"/>
                  </a:cubicBezTo>
                  <a:cubicBezTo>
                    <a:pt x="6757" y="15398"/>
                    <a:pt x="6310" y="15431"/>
                    <a:pt x="5920" y="15431"/>
                  </a:cubicBezTo>
                  <a:cubicBezTo>
                    <a:pt x="5560" y="15431"/>
                    <a:pt x="5249" y="15403"/>
                    <a:pt x="5122" y="15314"/>
                  </a:cubicBezTo>
                  <a:cubicBezTo>
                    <a:pt x="4729" y="15039"/>
                    <a:pt x="2669" y="12786"/>
                    <a:pt x="2015" y="11505"/>
                  </a:cubicBezTo>
                  <a:cubicBezTo>
                    <a:pt x="1451" y="10402"/>
                    <a:pt x="769" y="6526"/>
                    <a:pt x="612" y="5601"/>
                  </a:cubicBezTo>
                  <a:cubicBezTo>
                    <a:pt x="830" y="5448"/>
                    <a:pt x="1143" y="5100"/>
                    <a:pt x="1607" y="4343"/>
                  </a:cubicBezTo>
                  <a:cubicBezTo>
                    <a:pt x="2182" y="3402"/>
                    <a:pt x="2456" y="2039"/>
                    <a:pt x="2570" y="1279"/>
                  </a:cubicBezTo>
                  <a:close/>
                  <a:moveTo>
                    <a:pt x="2182" y="1"/>
                  </a:moveTo>
                  <a:lnTo>
                    <a:pt x="2122" y="669"/>
                  </a:lnTo>
                  <a:cubicBezTo>
                    <a:pt x="2120" y="691"/>
                    <a:pt x="1919" y="2835"/>
                    <a:pt x="1163" y="4070"/>
                  </a:cubicBezTo>
                  <a:cubicBezTo>
                    <a:pt x="656" y="4896"/>
                    <a:pt x="395" y="5118"/>
                    <a:pt x="311" y="5172"/>
                  </a:cubicBezTo>
                  <a:lnTo>
                    <a:pt x="0" y="5096"/>
                  </a:lnTo>
                  <a:lnTo>
                    <a:pt x="64" y="5485"/>
                  </a:lnTo>
                  <a:cubicBezTo>
                    <a:pt x="97" y="5686"/>
                    <a:pt x="876" y="10420"/>
                    <a:pt x="1551" y="11743"/>
                  </a:cubicBezTo>
                  <a:cubicBezTo>
                    <a:pt x="2234" y="13080"/>
                    <a:pt x="4317" y="15386"/>
                    <a:pt x="4824" y="15741"/>
                  </a:cubicBezTo>
                  <a:cubicBezTo>
                    <a:pt x="5050" y="15899"/>
                    <a:pt x="5435" y="15951"/>
                    <a:pt x="5931" y="15951"/>
                  </a:cubicBezTo>
                  <a:cubicBezTo>
                    <a:pt x="6280" y="15951"/>
                    <a:pt x="6685" y="15925"/>
                    <a:pt x="7126" y="15891"/>
                  </a:cubicBezTo>
                  <a:cubicBezTo>
                    <a:pt x="7407" y="15871"/>
                    <a:pt x="7657" y="15852"/>
                    <a:pt x="7831" y="15852"/>
                  </a:cubicBezTo>
                  <a:cubicBezTo>
                    <a:pt x="8749" y="15852"/>
                    <a:pt x="10764" y="11571"/>
                    <a:pt x="10990" y="11082"/>
                  </a:cubicBezTo>
                  <a:cubicBezTo>
                    <a:pt x="11335" y="10340"/>
                    <a:pt x="11525" y="4781"/>
                    <a:pt x="11546" y="4149"/>
                  </a:cubicBezTo>
                  <a:lnTo>
                    <a:pt x="11548" y="4079"/>
                  </a:lnTo>
                  <a:lnTo>
                    <a:pt x="10821" y="2734"/>
                  </a:lnTo>
                  <a:lnTo>
                    <a:pt x="10626" y="2783"/>
                  </a:lnTo>
                  <a:cubicBezTo>
                    <a:pt x="10609" y="2787"/>
                    <a:pt x="9569" y="3041"/>
                    <a:pt x="8272" y="3041"/>
                  </a:cubicBezTo>
                  <a:cubicBezTo>
                    <a:pt x="7443" y="3041"/>
                    <a:pt x="6508" y="2937"/>
                    <a:pt x="5668" y="2598"/>
                  </a:cubicBezTo>
                  <a:cubicBezTo>
                    <a:pt x="3514" y="1730"/>
                    <a:pt x="2597" y="548"/>
                    <a:pt x="2589" y="536"/>
                  </a:cubicBez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15;p64">
              <a:extLst>
                <a:ext uri="{FF2B5EF4-FFF2-40B4-BE49-F238E27FC236}">
                  <a16:creationId xmlns:a16="http://schemas.microsoft.com/office/drawing/2014/main" id="{DB25B568-20E2-4775-9506-7550D75FEE8D}"/>
                </a:ext>
              </a:extLst>
            </p:cNvPr>
            <p:cNvSpPr/>
            <p:nvPr/>
          </p:nvSpPr>
          <p:spPr>
            <a:xfrm>
              <a:off x="-1973400" y="1644225"/>
              <a:ext cx="121300" cy="101100"/>
            </a:xfrm>
            <a:custGeom>
              <a:avLst/>
              <a:gdLst/>
              <a:ahLst/>
              <a:cxnLst/>
              <a:rect l="l" t="t" r="r" b="b"/>
              <a:pathLst>
                <a:path w="4852" h="4044" extrusionOk="0">
                  <a:moveTo>
                    <a:pt x="2260" y="1"/>
                  </a:moveTo>
                  <a:cubicBezTo>
                    <a:pt x="797" y="1"/>
                    <a:pt x="0" y="456"/>
                    <a:pt x="0" y="456"/>
                  </a:cubicBezTo>
                  <a:cubicBezTo>
                    <a:pt x="0" y="456"/>
                    <a:pt x="0" y="2668"/>
                    <a:pt x="731" y="3514"/>
                  </a:cubicBezTo>
                  <a:cubicBezTo>
                    <a:pt x="1052" y="3885"/>
                    <a:pt x="1642" y="4043"/>
                    <a:pt x="2254" y="4043"/>
                  </a:cubicBezTo>
                  <a:cubicBezTo>
                    <a:pt x="3035" y="4043"/>
                    <a:pt x="3851" y="3785"/>
                    <a:pt x="4186" y="3384"/>
                  </a:cubicBezTo>
                  <a:cubicBezTo>
                    <a:pt x="4785" y="2668"/>
                    <a:pt x="4851" y="651"/>
                    <a:pt x="4851" y="651"/>
                  </a:cubicBezTo>
                  <a:cubicBezTo>
                    <a:pt x="4851" y="651"/>
                    <a:pt x="3721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16;p64">
              <a:extLst>
                <a:ext uri="{FF2B5EF4-FFF2-40B4-BE49-F238E27FC236}">
                  <a16:creationId xmlns:a16="http://schemas.microsoft.com/office/drawing/2014/main" id="{BE8874D9-0F66-4DDD-96C3-0F4A57F71A1D}"/>
                </a:ext>
              </a:extLst>
            </p:cNvPr>
            <p:cNvSpPr/>
            <p:nvPr/>
          </p:nvSpPr>
          <p:spPr>
            <a:xfrm>
              <a:off x="-1979900" y="1637725"/>
              <a:ext cx="134425" cy="114125"/>
            </a:xfrm>
            <a:custGeom>
              <a:avLst/>
              <a:gdLst/>
              <a:ahLst/>
              <a:cxnLst/>
              <a:rect l="l" t="t" r="r" b="b"/>
              <a:pathLst>
                <a:path w="5377" h="4565" extrusionOk="0">
                  <a:moveTo>
                    <a:pt x="2520" y="520"/>
                  </a:moveTo>
                  <a:cubicBezTo>
                    <a:pt x="3605" y="520"/>
                    <a:pt x="4509" y="904"/>
                    <a:pt x="4844" y="1065"/>
                  </a:cubicBezTo>
                  <a:cubicBezTo>
                    <a:pt x="4806" y="1697"/>
                    <a:pt x="4651" y="2993"/>
                    <a:pt x="4247" y="3477"/>
                  </a:cubicBezTo>
                  <a:cubicBezTo>
                    <a:pt x="3978" y="3799"/>
                    <a:pt x="3261" y="4036"/>
                    <a:pt x="2542" y="4042"/>
                  </a:cubicBezTo>
                  <a:cubicBezTo>
                    <a:pt x="2535" y="4042"/>
                    <a:pt x="2528" y="4043"/>
                    <a:pt x="2521" y="4043"/>
                  </a:cubicBezTo>
                  <a:cubicBezTo>
                    <a:pt x="1914" y="4043"/>
                    <a:pt x="1431" y="3885"/>
                    <a:pt x="1188" y="3604"/>
                  </a:cubicBezTo>
                  <a:cubicBezTo>
                    <a:pt x="685" y="3023"/>
                    <a:pt x="543" y="1569"/>
                    <a:pt x="523" y="880"/>
                  </a:cubicBezTo>
                  <a:cubicBezTo>
                    <a:pt x="797" y="762"/>
                    <a:pt x="1485" y="521"/>
                    <a:pt x="2520" y="520"/>
                  </a:cubicBezTo>
                  <a:close/>
                  <a:moveTo>
                    <a:pt x="2520" y="0"/>
                  </a:moveTo>
                  <a:cubicBezTo>
                    <a:pt x="1005" y="0"/>
                    <a:pt x="166" y="470"/>
                    <a:pt x="131" y="490"/>
                  </a:cubicBezTo>
                  <a:lnTo>
                    <a:pt x="0" y="565"/>
                  </a:lnTo>
                  <a:lnTo>
                    <a:pt x="0" y="716"/>
                  </a:lnTo>
                  <a:cubicBezTo>
                    <a:pt x="0" y="812"/>
                    <a:pt x="9" y="3036"/>
                    <a:pt x="794" y="3944"/>
                  </a:cubicBezTo>
                  <a:cubicBezTo>
                    <a:pt x="1140" y="4345"/>
                    <a:pt x="1749" y="4564"/>
                    <a:pt x="2511" y="4564"/>
                  </a:cubicBezTo>
                  <a:cubicBezTo>
                    <a:pt x="2524" y="4564"/>
                    <a:pt x="2534" y="4564"/>
                    <a:pt x="2547" y="4563"/>
                  </a:cubicBezTo>
                  <a:cubicBezTo>
                    <a:pt x="3284" y="4557"/>
                    <a:pt x="4220" y="4322"/>
                    <a:pt x="4646" y="3811"/>
                  </a:cubicBezTo>
                  <a:cubicBezTo>
                    <a:pt x="5284" y="3048"/>
                    <a:pt x="5364" y="1135"/>
                    <a:pt x="5372" y="920"/>
                  </a:cubicBezTo>
                  <a:lnTo>
                    <a:pt x="5376" y="763"/>
                  </a:lnTo>
                  <a:lnTo>
                    <a:pt x="5241" y="686"/>
                  </a:lnTo>
                  <a:cubicBezTo>
                    <a:pt x="5192" y="658"/>
                    <a:pt x="4034" y="0"/>
                    <a:pt x="2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17;p64">
              <a:extLst>
                <a:ext uri="{FF2B5EF4-FFF2-40B4-BE49-F238E27FC236}">
                  <a16:creationId xmlns:a16="http://schemas.microsoft.com/office/drawing/2014/main" id="{8362FE44-4732-4609-9D77-32758358051D}"/>
                </a:ext>
              </a:extLst>
            </p:cNvPr>
            <p:cNvSpPr/>
            <p:nvPr/>
          </p:nvSpPr>
          <p:spPr>
            <a:xfrm>
              <a:off x="-1828875" y="1644225"/>
              <a:ext cx="121325" cy="101100"/>
            </a:xfrm>
            <a:custGeom>
              <a:avLst/>
              <a:gdLst/>
              <a:ahLst/>
              <a:cxnLst/>
              <a:rect l="l" t="t" r="r" b="b"/>
              <a:pathLst>
                <a:path w="4853" h="4044" extrusionOk="0">
                  <a:moveTo>
                    <a:pt x="2593" y="1"/>
                  </a:moveTo>
                  <a:cubicBezTo>
                    <a:pt x="1130" y="1"/>
                    <a:pt x="0" y="651"/>
                    <a:pt x="0" y="651"/>
                  </a:cubicBezTo>
                  <a:cubicBezTo>
                    <a:pt x="0" y="651"/>
                    <a:pt x="67" y="2668"/>
                    <a:pt x="665" y="3384"/>
                  </a:cubicBezTo>
                  <a:cubicBezTo>
                    <a:pt x="1000" y="3785"/>
                    <a:pt x="1816" y="4043"/>
                    <a:pt x="2597" y="4043"/>
                  </a:cubicBezTo>
                  <a:cubicBezTo>
                    <a:pt x="3209" y="4043"/>
                    <a:pt x="3800" y="3885"/>
                    <a:pt x="4121" y="3514"/>
                  </a:cubicBezTo>
                  <a:cubicBezTo>
                    <a:pt x="4852" y="2668"/>
                    <a:pt x="4852" y="456"/>
                    <a:pt x="4852" y="456"/>
                  </a:cubicBezTo>
                  <a:cubicBezTo>
                    <a:pt x="4852" y="456"/>
                    <a:pt x="4054" y="1"/>
                    <a:pt x="2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18;p64">
              <a:extLst>
                <a:ext uri="{FF2B5EF4-FFF2-40B4-BE49-F238E27FC236}">
                  <a16:creationId xmlns:a16="http://schemas.microsoft.com/office/drawing/2014/main" id="{FBE66D3B-4C74-41EA-BC05-615B7D5DF176}"/>
                </a:ext>
              </a:extLst>
            </p:cNvPr>
            <p:cNvSpPr/>
            <p:nvPr/>
          </p:nvSpPr>
          <p:spPr>
            <a:xfrm>
              <a:off x="-1835500" y="1637725"/>
              <a:ext cx="134450" cy="114125"/>
            </a:xfrm>
            <a:custGeom>
              <a:avLst/>
              <a:gdLst/>
              <a:ahLst/>
              <a:cxnLst/>
              <a:rect l="l" t="t" r="r" b="b"/>
              <a:pathLst>
                <a:path w="5378" h="4565" extrusionOk="0">
                  <a:moveTo>
                    <a:pt x="2853" y="522"/>
                  </a:moveTo>
                  <a:cubicBezTo>
                    <a:pt x="2854" y="522"/>
                    <a:pt x="2856" y="522"/>
                    <a:pt x="2858" y="522"/>
                  </a:cubicBezTo>
                  <a:cubicBezTo>
                    <a:pt x="3893" y="522"/>
                    <a:pt x="4580" y="762"/>
                    <a:pt x="4855" y="880"/>
                  </a:cubicBezTo>
                  <a:cubicBezTo>
                    <a:pt x="4834" y="1569"/>
                    <a:pt x="4692" y="3023"/>
                    <a:pt x="4190" y="3604"/>
                  </a:cubicBezTo>
                  <a:cubicBezTo>
                    <a:pt x="3944" y="3889"/>
                    <a:pt x="3444" y="4044"/>
                    <a:pt x="2836" y="4044"/>
                  </a:cubicBezTo>
                  <a:cubicBezTo>
                    <a:pt x="2117" y="4038"/>
                    <a:pt x="1400" y="3799"/>
                    <a:pt x="1131" y="3477"/>
                  </a:cubicBezTo>
                  <a:cubicBezTo>
                    <a:pt x="727" y="2994"/>
                    <a:pt x="572" y="1698"/>
                    <a:pt x="534" y="1066"/>
                  </a:cubicBezTo>
                  <a:lnTo>
                    <a:pt x="533" y="1066"/>
                  </a:lnTo>
                  <a:cubicBezTo>
                    <a:pt x="867" y="904"/>
                    <a:pt x="1769" y="522"/>
                    <a:pt x="2853" y="522"/>
                  </a:cubicBezTo>
                  <a:close/>
                  <a:moveTo>
                    <a:pt x="2858" y="0"/>
                  </a:moveTo>
                  <a:cubicBezTo>
                    <a:pt x="1343" y="0"/>
                    <a:pt x="184" y="658"/>
                    <a:pt x="136" y="686"/>
                  </a:cubicBezTo>
                  <a:lnTo>
                    <a:pt x="0" y="763"/>
                  </a:lnTo>
                  <a:lnTo>
                    <a:pt x="5" y="920"/>
                  </a:lnTo>
                  <a:cubicBezTo>
                    <a:pt x="12" y="1136"/>
                    <a:pt x="93" y="3050"/>
                    <a:pt x="730" y="3811"/>
                  </a:cubicBezTo>
                  <a:cubicBezTo>
                    <a:pt x="1158" y="4322"/>
                    <a:pt x="2094" y="4558"/>
                    <a:pt x="2831" y="4564"/>
                  </a:cubicBezTo>
                  <a:lnTo>
                    <a:pt x="2865" y="4564"/>
                  </a:lnTo>
                  <a:cubicBezTo>
                    <a:pt x="3628" y="4564"/>
                    <a:pt x="4237" y="4345"/>
                    <a:pt x="4583" y="3944"/>
                  </a:cubicBezTo>
                  <a:cubicBezTo>
                    <a:pt x="5368" y="3036"/>
                    <a:pt x="5378" y="811"/>
                    <a:pt x="5378" y="717"/>
                  </a:cubicBezTo>
                  <a:lnTo>
                    <a:pt x="5378" y="566"/>
                  </a:lnTo>
                  <a:lnTo>
                    <a:pt x="5246" y="491"/>
                  </a:lnTo>
                  <a:cubicBezTo>
                    <a:pt x="5211" y="470"/>
                    <a:pt x="4373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19;p64">
              <a:extLst>
                <a:ext uri="{FF2B5EF4-FFF2-40B4-BE49-F238E27FC236}">
                  <a16:creationId xmlns:a16="http://schemas.microsoft.com/office/drawing/2014/main" id="{3692C877-3D26-43A8-A9AE-A6F95B990B8D}"/>
                </a:ext>
              </a:extLst>
            </p:cNvPr>
            <p:cNvSpPr/>
            <p:nvPr/>
          </p:nvSpPr>
          <p:spPr>
            <a:xfrm>
              <a:off x="-1852125" y="1660500"/>
              <a:ext cx="23275" cy="25"/>
            </a:xfrm>
            <a:custGeom>
              <a:avLst/>
              <a:gdLst/>
              <a:ahLst/>
              <a:cxnLst/>
              <a:rect l="l" t="t" r="r" b="b"/>
              <a:pathLst>
                <a:path w="931" h="1" extrusionOk="0">
                  <a:moveTo>
                    <a:pt x="0" y="0"/>
                  </a:moveTo>
                  <a:lnTo>
                    <a:pt x="93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20;p64">
              <a:extLst>
                <a:ext uri="{FF2B5EF4-FFF2-40B4-BE49-F238E27FC236}">
                  <a16:creationId xmlns:a16="http://schemas.microsoft.com/office/drawing/2014/main" id="{4359007E-3BC7-4E7C-B57A-3F15ABD4377A}"/>
                </a:ext>
              </a:extLst>
            </p:cNvPr>
            <p:cNvSpPr/>
            <p:nvPr/>
          </p:nvSpPr>
          <p:spPr>
            <a:xfrm>
              <a:off x="-1852125" y="1653975"/>
              <a:ext cx="23275" cy="13050"/>
            </a:xfrm>
            <a:custGeom>
              <a:avLst/>
              <a:gdLst/>
              <a:ahLst/>
              <a:cxnLst/>
              <a:rect l="l" t="t" r="r" b="b"/>
              <a:pathLst>
                <a:path w="931" h="522" extrusionOk="0">
                  <a:moveTo>
                    <a:pt x="0" y="1"/>
                  </a:moveTo>
                  <a:lnTo>
                    <a:pt x="0" y="521"/>
                  </a:lnTo>
                  <a:lnTo>
                    <a:pt x="930" y="521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21;p64">
              <a:extLst>
                <a:ext uri="{FF2B5EF4-FFF2-40B4-BE49-F238E27FC236}">
                  <a16:creationId xmlns:a16="http://schemas.microsoft.com/office/drawing/2014/main" id="{54FE3034-782F-4E0D-A37C-801CB6EFB371}"/>
                </a:ext>
              </a:extLst>
            </p:cNvPr>
            <p:cNvSpPr/>
            <p:nvPr/>
          </p:nvSpPr>
          <p:spPr>
            <a:xfrm>
              <a:off x="-2238925" y="2688100"/>
              <a:ext cx="229700" cy="146800"/>
            </a:xfrm>
            <a:custGeom>
              <a:avLst/>
              <a:gdLst/>
              <a:ahLst/>
              <a:cxnLst/>
              <a:rect l="l" t="t" r="r" b="b"/>
              <a:pathLst>
                <a:path w="9188" h="5872" extrusionOk="0">
                  <a:moveTo>
                    <a:pt x="5998" y="0"/>
                  </a:moveTo>
                  <a:lnTo>
                    <a:pt x="1787" y="125"/>
                  </a:lnTo>
                  <a:lnTo>
                    <a:pt x="1" y="3248"/>
                  </a:lnTo>
                  <a:cubicBezTo>
                    <a:pt x="1" y="3248"/>
                    <a:pt x="3828" y="5872"/>
                    <a:pt x="5233" y="5872"/>
                  </a:cubicBezTo>
                  <a:cubicBezTo>
                    <a:pt x="6636" y="5872"/>
                    <a:pt x="7402" y="3997"/>
                    <a:pt x="7402" y="3997"/>
                  </a:cubicBezTo>
                  <a:cubicBezTo>
                    <a:pt x="7402" y="3997"/>
                    <a:pt x="7735" y="4079"/>
                    <a:pt x="8092" y="4079"/>
                  </a:cubicBezTo>
                  <a:cubicBezTo>
                    <a:pt x="8360" y="4079"/>
                    <a:pt x="8641" y="4033"/>
                    <a:pt x="8805" y="3873"/>
                  </a:cubicBezTo>
                  <a:cubicBezTo>
                    <a:pt x="9188" y="3498"/>
                    <a:pt x="9188" y="2874"/>
                    <a:pt x="9188" y="2874"/>
                  </a:cubicBezTo>
                  <a:lnTo>
                    <a:pt x="5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22;p64">
              <a:extLst>
                <a:ext uri="{FF2B5EF4-FFF2-40B4-BE49-F238E27FC236}">
                  <a16:creationId xmlns:a16="http://schemas.microsoft.com/office/drawing/2014/main" id="{352FAB0B-5066-4EE0-9D44-07FAB10E0640}"/>
                </a:ext>
              </a:extLst>
            </p:cNvPr>
            <p:cNvSpPr/>
            <p:nvPr/>
          </p:nvSpPr>
          <p:spPr>
            <a:xfrm>
              <a:off x="-2247550" y="2681525"/>
              <a:ext cx="244850" cy="159900"/>
            </a:xfrm>
            <a:custGeom>
              <a:avLst/>
              <a:gdLst/>
              <a:ahLst/>
              <a:cxnLst/>
              <a:rect l="l" t="t" r="r" b="b"/>
              <a:pathLst>
                <a:path w="9794" h="6396" extrusionOk="0">
                  <a:moveTo>
                    <a:pt x="6246" y="527"/>
                  </a:moveTo>
                  <a:lnTo>
                    <a:pt x="9265" y="3246"/>
                  </a:lnTo>
                  <a:cubicBezTo>
                    <a:pt x="9246" y="3414"/>
                    <a:pt x="9183" y="3741"/>
                    <a:pt x="8968" y="3950"/>
                  </a:cubicBezTo>
                  <a:cubicBezTo>
                    <a:pt x="8870" y="4047"/>
                    <a:pt x="8663" y="4083"/>
                    <a:pt x="8435" y="4083"/>
                  </a:cubicBezTo>
                  <a:cubicBezTo>
                    <a:pt x="8220" y="4083"/>
                    <a:pt x="7987" y="4051"/>
                    <a:pt x="7808" y="4008"/>
                  </a:cubicBezTo>
                  <a:lnTo>
                    <a:pt x="7590" y="3955"/>
                  </a:lnTo>
                  <a:lnTo>
                    <a:pt x="7506" y="4162"/>
                  </a:lnTo>
                  <a:cubicBezTo>
                    <a:pt x="7498" y="4179"/>
                    <a:pt x="6791" y="5874"/>
                    <a:pt x="5577" y="5874"/>
                  </a:cubicBezTo>
                  <a:cubicBezTo>
                    <a:pt x="4555" y="5874"/>
                    <a:pt x="1873" y="4222"/>
                    <a:pt x="691" y="3431"/>
                  </a:cubicBezTo>
                  <a:lnTo>
                    <a:pt x="2285" y="643"/>
                  </a:lnTo>
                  <a:lnTo>
                    <a:pt x="6246" y="527"/>
                  </a:lnTo>
                  <a:close/>
                  <a:moveTo>
                    <a:pt x="6440" y="0"/>
                  </a:moveTo>
                  <a:lnTo>
                    <a:pt x="1978" y="132"/>
                  </a:lnTo>
                  <a:lnTo>
                    <a:pt x="0" y="3591"/>
                  </a:lnTo>
                  <a:lnTo>
                    <a:pt x="198" y="3726"/>
                  </a:lnTo>
                  <a:cubicBezTo>
                    <a:pt x="356" y="3835"/>
                    <a:pt x="4110" y="6395"/>
                    <a:pt x="5577" y="6395"/>
                  </a:cubicBezTo>
                  <a:cubicBezTo>
                    <a:pt x="6863" y="6395"/>
                    <a:pt x="7642" y="5069"/>
                    <a:pt x="7897" y="4556"/>
                  </a:cubicBezTo>
                  <a:cubicBezTo>
                    <a:pt x="8036" y="4579"/>
                    <a:pt x="8226" y="4603"/>
                    <a:pt x="8427" y="4603"/>
                  </a:cubicBezTo>
                  <a:cubicBezTo>
                    <a:pt x="8752" y="4603"/>
                    <a:pt x="9109" y="4542"/>
                    <a:pt x="9333" y="4322"/>
                  </a:cubicBezTo>
                  <a:cubicBezTo>
                    <a:pt x="9788" y="3875"/>
                    <a:pt x="9793" y="3167"/>
                    <a:pt x="9793" y="3137"/>
                  </a:cubicBezTo>
                  <a:lnTo>
                    <a:pt x="9793" y="3020"/>
                  </a:lnTo>
                  <a:lnTo>
                    <a:pt x="64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23;p64">
              <a:extLst>
                <a:ext uri="{FF2B5EF4-FFF2-40B4-BE49-F238E27FC236}">
                  <a16:creationId xmlns:a16="http://schemas.microsoft.com/office/drawing/2014/main" id="{BF61EE52-B842-400C-9518-5AFD9FA95063}"/>
                </a:ext>
              </a:extLst>
            </p:cNvPr>
            <p:cNvSpPr/>
            <p:nvPr/>
          </p:nvSpPr>
          <p:spPr>
            <a:xfrm>
              <a:off x="-2551575" y="2079025"/>
              <a:ext cx="392425" cy="690300"/>
            </a:xfrm>
            <a:custGeom>
              <a:avLst/>
              <a:gdLst/>
              <a:ahLst/>
              <a:cxnLst/>
              <a:rect l="l" t="t" r="r" b="b"/>
              <a:pathLst>
                <a:path w="15697" h="27612" extrusionOk="0">
                  <a:moveTo>
                    <a:pt x="14166" y="1"/>
                  </a:moveTo>
                  <a:lnTo>
                    <a:pt x="0" y="18616"/>
                  </a:lnTo>
                  <a:lnTo>
                    <a:pt x="12507" y="27612"/>
                  </a:lnTo>
                  <a:lnTo>
                    <a:pt x="14293" y="24488"/>
                  </a:lnTo>
                  <a:lnTo>
                    <a:pt x="10465" y="17117"/>
                  </a:lnTo>
                  <a:lnTo>
                    <a:pt x="15696" y="12369"/>
                  </a:lnTo>
                  <a:lnTo>
                    <a:pt x="1416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24;p64">
              <a:extLst>
                <a:ext uri="{FF2B5EF4-FFF2-40B4-BE49-F238E27FC236}">
                  <a16:creationId xmlns:a16="http://schemas.microsoft.com/office/drawing/2014/main" id="{E8B7726B-34F1-4790-91C4-8382F0F6CABA}"/>
                </a:ext>
              </a:extLst>
            </p:cNvPr>
            <p:cNvSpPr/>
            <p:nvPr/>
          </p:nvSpPr>
          <p:spPr>
            <a:xfrm>
              <a:off x="-2560775" y="2062375"/>
              <a:ext cx="408525" cy="716425"/>
            </a:xfrm>
            <a:custGeom>
              <a:avLst/>
              <a:gdLst/>
              <a:ahLst/>
              <a:cxnLst/>
              <a:rect l="l" t="t" r="r" b="b"/>
              <a:pathLst>
                <a:path w="16341" h="28657" extrusionOk="0">
                  <a:moveTo>
                    <a:pt x="14353" y="1333"/>
                  </a:moveTo>
                  <a:lnTo>
                    <a:pt x="15789" y="12933"/>
                  </a:lnTo>
                  <a:lnTo>
                    <a:pt x="10508" y="17725"/>
                  </a:lnTo>
                  <a:lnTo>
                    <a:pt x="14364" y="25148"/>
                  </a:lnTo>
                  <a:lnTo>
                    <a:pt x="12792" y="27898"/>
                  </a:lnTo>
                  <a:lnTo>
                    <a:pt x="738" y="19228"/>
                  </a:lnTo>
                  <a:lnTo>
                    <a:pt x="14353" y="1333"/>
                  </a:lnTo>
                  <a:close/>
                  <a:moveTo>
                    <a:pt x="14714" y="1"/>
                  </a:moveTo>
                  <a:lnTo>
                    <a:pt x="0" y="19338"/>
                  </a:lnTo>
                  <a:lnTo>
                    <a:pt x="12957" y="28657"/>
                  </a:lnTo>
                  <a:lnTo>
                    <a:pt x="14957" y="25160"/>
                  </a:lnTo>
                  <a:lnTo>
                    <a:pt x="11156" y="17841"/>
                  </a:lnTo>
                  <a:lnTo>
                    <a:pt x="16340" y="13138"/>
                  </a:lnTo>
                  <a:lnTo>
                    <a:pt x="14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25;p64">
              <a:extLst>
                <a:ext uri="{FF2B5EF4-FFF2-40B4-BE49-F238E27FC236}">
                  <a16:creationId xmlns:a16="http://schemas.microsoft.com/office/drawing/2014/main" id="{90CA5000-C41E-4492-B0ED-E3503D0E2CDB}"/>
                </a:ext>
              </a:extLst>
            </p:cNvPr>
            <p:cNvSpPr/>
            <p:nvPr/>
          </p:nvSpPr>
          <p:spPr>
            <a:xfrm>
              <a:off x="-2282125" y="2631800"/>
              <a:ext cx="69625" cy="109675"/>
            </a:xfrm>
            <a:custGeom>
              <a:avLst/>
              <a:gdLst/>
              <a:ahLst/>
              <a:cxnLst/>
              <a:rect l="l" t="t" r="r" b="b"/>
              <a:pathLst>
                <a:path w="2785" h="4387" extrusionOk="0">
                  <a:moveTo>
                    <a:pt x="2489" y="1"/>
                  </a:moveTo>
                  <a:cubicBezTo>
                    <a:pt x="2401" y="1"/>
                    <a:pt x="2315" y="45"/>
                    <a:pt x="2266" y="126"/>
                  </a:cubicBezTo>
                  <a:lnTo>
                    <a:pt x="98" y="3999"/>
                  </a:lnTo>
                  <a:cubicBezTo>
                    <a:pt x="1" y="4173"/>
                    <a:pt x="125" y="4387"/>
                    <a:pt x="324" y="4387"/>
                  </a:cubicBezTo>
                  <a:cubicBezTo>
                    <a:pt x="418" y="4387"/>
                    <a:pt x="506" y="4335"/>
                    <a:pt x="552" y="4254"/>
                  </a:cubicBezTo>
                  <a:lnTo>
                    <a:pt x="2720" y="380"/>
                  </a:lnTo>
                  <a:cubicBezTo>
                    <a:pt x="2784" y="255"/>
                    <a:pt x="2738" y="103"/>
                    <a:pt x="2616" y="34"/>
                  </a:cubicBezTo>
                  <a:cubicBezTo>
                    <a:pt x="2576" y="11"/>
                    <a:pt x="2532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26;p64">
              <a:extLst>
                <a:ext uri="{FF2B5EF4-FFF2-40B4-BE49-F238E27FC236}">
                  <a16:creationId xmlns:a16="http://schemas.microsoft.com/office/drawing/2014/main" id="{A55C0877-4611-40FC-88CF-4343A08CDBF9}"/>
                </a:ext>
              </a:extLst>
            </p:cNvPr>
            <p:cNvSpPr/>
            <p:nvPr/>
          </p:nvSpPr>
          <p:spPr>
            <a:xfrm>
              <a:off x="-2339000" y="2393975"/>
              <a:ext cx="56425" cy="119500"/>
            </a:xfrm>
            <a:custGeom>
              <a:avLst/>
              <a:gdLst/>
              <a:ahLst/>
              <a:cxnLst/>
              <a:rect l="l" t="t" r="r" b="b"/>
              <a:pathLst>
                <a:path w="2257" h="4780" extrusionOk="0">
                  <a:moveTo>
                    <a:pt x="298" y="0"/>
                  </a:moveTo>
                  <a:cubicBezTo>
                    <a:pt x="267" y="0"/>
                    <a:pt x="235" y="6"/>
                    <a:pt x="204" y="18"/>
                  </a:cubicBezTo>
                  <a:cubicBezTo>
                    <a:pt x="66" y="71"/>
                    <a:pt x="0" y="230"/>
                    <a:pt x="61" y="364"/>
                  </a:cubicBezTo>
                  <a:lnTo>
                    <a:pt x="1720" y="4612"/>
                  </a:lnTo>
                  <a:cubicBezTo>
                    <a:pt x="1757" y="4713"/>
                    <a:pt x="1854" y="4779"/>
                    <a:pt x="1962" y="4779"/>
                  </a:cubicBezTo>
                  <a:cubicBezTo>
                    <a:pt x="1993" y="4779"/>
                    <a:pt x="2026" y="4772"/>
                    <a:pt x="2055" y="4761"/>
                  </a:cubicBezTo>
                  <a:cubicBezTo>
                    <a:pt x="2190" y="4708"/>
                    <a:pt x="2256" y="4558"/>
                    <a:pt x="2204" y="4423"/>
                  </a:cubicBezTo>
                  <a:lnTo>
                    <a:pt x="545" y="176"/>
                  </a:lnTo>
                  <a:cubicBezTo>
                    <a:pt x="508" y="68"/>
                    <a:pt x="406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27;p64">
              <a:extLst>
                <a:ext uri="{FF2B5EF4-FFF2-40B4-BE49-F238E27FC236}">
                  <a16:creationId xmlns:a16="http://schemas.microsoft.com/office/drawing/2014/main" id="{3109FECB-C051-4D9E-BC98-1CB6B9847E67}"/>
                </a:ext>
              </a:extLst>
            </p:cNvPr>
            <p:cNvSpPr/>
            <p:nvPr/>
          </p:nvSpPr>
          <p:spPr>
            <a:xfrm>
              <a:off x="-1648725" y="2688100"/>
              <a:ext cx="229725" cy="146800"/>
            </a:xfrm>
            <a:custGeom>
              <a:avLst/>
              <a:gdLst/>
              <a:ahLst/>
              <a:cxnLst/>
              <a:rect l="l" t="t" r="r" b="b"/>
              <a:pathLst>
                <a:path w="9189" h="5872" extrusionOk="0">
                  <a:moveTo>
                    <a:pt x="3191" y="0"/>
                  </a:moveTo>
                  <a:lnTo>
                    <a:pt x="0" y="2874"/>
                  </a:lnTo>
                  <a:cubicBezTo>
                    <a:pt x="0" y="2874"/>
                    <a:pt x="0" y="3498"/>
                    <a:pt x="383" y="3873"/>
                  </a:cubicBezTo>
                  <a:cubicBezTo>
                    <a:pt x="547" y="4033"/>
                    <a:pt x="828" y="4079"/>
                    <a:pt x="1096" y="4079"/>
                  </a:cubicBezTo>
                  <a:cubicBezTo>
                    <a:pt x="1453" y="4079"/>
                    <a:pt x="1786" y="3997"/>
                    <a:pt x="1786" y="3997"/>
                  </a:cubicBezTo>
                  <a:cubicBezTo>
                    <a:pt x="1786" y="3997"/>
                    <a:pt x="2553" y="5872"/>
                    <a:pt x="3956" y="5872"/>
                  </a:cubicBezTo>
                  <a:cubicBezTo>
                    <a:pt x="5360" y="5872"/>
                    <a:pt x="9189" y="3248"/>
                    <a:pt x="9189" y="3248"/>
                  </a:cubicBezTo>
                  <a:lnTo>
                    <a:pt x="7401" y="125"/>
                  </a:ln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28;p64">
              <a:extLst>
                <a:ext uri="{FF2B5EF4-FFF2-40B4-BE49-F238E27FC236}">
                  <a16:creationId xmlns:a16="http://schemas.microsoft.com/office/drawing/2014/main" id="{C3D34CF3-6D9C-4DFB-B965-3759C361455E}"/>
                </a:ext>
              </a:extLst>
            </p:cNvPr>
            <p:cNvSpPr/>
            <p:nvPr/>
          </p:nvSpPr>
          <p:spPr>
            <a:xfrm>
              <a:off x="-1655250" y="2681525"/>
              <a:ext cx="244875" cy="159900"/>
            </a:xfrm>
            <a:custGeom>
              <a:avLst/>
              <a:gdLst/>
              <a:ahLst/>
              <a:cxnLst/>
              <a:rect l="l" t="t" r="r" b="b"/>
              <a:pathLst>
                <a:path w="9795" h="6396" extrusionOk="0">
                  <a:moveTo>
                    <a:pt x="3548" y="527"/>
                  </a:moveTo>
                  <a:lnTo>
                    <a:pt x="7510" y="643"/>
                  </a:lnTo>
                  <a:lnTo>
                    <a:pt x="9104" y="3431"/>
                  </a:lnTo>
                  <a:cubicBezTo>
                    <a:pt x="7923" y="4222"/>
                    <a:pt x="5241" y="5874"/>
                    <a:pt x="4219" y="5874"/>
                  </a:cubicBezTo>
                  <a:cubicBezTo>
                    <a:pt x="3008" y="5874"/>
                    <a:pt x="2297" y="4179"/>
                    <a:pt x="2290" y="4162"/>
                  </a:cubicBezTo>
                  <a:lnTo>
                    <a:pt x="2205" y="3955"/>
                  </a:lnTo>
                  <a:lnTo>
                    <a:pt x="1987" y="4008"/>
                  </a:lnTo>
                  <a:cubicBezTo>
                    <a:pt x="1809" y="4051"/>
                    <a:pt x="1575" y="4083"/>
                    <a:pt x="1360" y="4083"/>
                  </a:cubicBezTo>
                  <a:cubicBezTo>
                    <a:pt x="1132" y="4083"/>
                    <a:pt x="925" y="4047"/>
                    <a:pt x="827" y="3950"/>
                  </a:cubicBezTo>
                  <a:cubicBezTo>
                    <a:pt x="612" y="3741"/>
                    <a:pt x="548" y="3414"/>
                    <a:pt x="530" y="3246"/>
                  </a:cubicBezTo>
                  <a:lnTo>
                    <a:pt x="3548" y="527"/>
                  </a:lnTo>
                  <a:close/>
                  <a:moveTo>
                    <a:pt x="3355" y="0"/>
                  </a:moveTo>
                  <a:lnTo>
                    <a:pt x="1" y="3020"/>
                  </a:lnTo>
                  <a:lnTo>
                    <a:pt x="1" y="3137"/>
                  </a:lnTo>
                  <a:cubicBezTo>
                    <a:pt x="1" y="3167"/>
                    <a:pt x="6" y="3875"/>
                    <a:pt x="462" y="4322"/>
                  </a:cubicBezTo>
                  <a:cubicBezTo>
                    <a:pt x="687" y="4542"/>
                    <a:pt x="1043" y="4603"/>
                    <a:pt x="1368" y="4603"/>
                  </a:cubicBezTo>
                  <a:cubicBezTo>
                    <a:pt x="1570" y="4603"/>
                    <a:pt x="1759" y="4579"/>
                    <a:pt x="1897" y="4556"/>
                  </a:cubicBezTo>
                  <a:cubicBezTo>
                    <a:pt x="2152" y="5069"/>
                    <a:pt x="2931" y="6395"/>
                    <a:pt x="4217" y="6395"/>
                  </a:cubicBezTo>
                  <a:cubicBezTo>
                    <a:pt x="5685" y="6395"/>
                    <a:pt x="9437" y="3835"/>
                    <a:pt x="9596" y="3726"/>
                  </a:cubicBezTo>
                  <a:lnTo>
                    <a:pt x="9795" y="3591"/>
                  </a:lnTo>
                  <a:lnTo>
                    <a:pt x="7816" y="132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29;p64">
              <a:extLst>
                <a:ext uri="{FF2B5EF4-FFF2-40B4-BE49-F238E27FC236}">
                  <a16:creationId xmlns:a16="http://schemas.microsoft.com/office/drawing/2014/main" id="{997D87DA-B7B7-4764-A96F-F20074BFA518}"/>
                </a:ext>
              </a:extLst>
            </p:cNvPr>
            <p:cNvSpPr/>
            <p:nvPr/>
          </p:nvSpPr>
          <p:spPr>
            <a:xfrm>
              <a:off x="-1517925" y="2054050"/>
              <a:ext cx="411575" cy="715275"/>
            </a:xfrm>
            <a:custGeom>
              <a:avLst/>
              <a:gdLst/>
              <a:ahLst/>
              <a:cxnLst/>
              <a:rect l="l" t="t" r="r" b="b"/>
              <a:pathLst>
                <a:path w="16463" h="28611" extrusionOk="0">
                  <a:moveTo>
                    <a:pt x="2169" y="1"/>
                  </a:moveTo>
                  <a:lnTo>
                    <a:pt x="1" y="13243"/>
                  </a:lnTo>
                  <a:lnTo>
                    <a:pt x="5998" y="18116"/>
                  </a:lnTo>
                  <a:lnTo>
                    <a:pt x="2169" y="25487"/>
                  </a:lnTo>
                  <a:lnTo>
                    <a:pt x="3957" y="28611"/>
                  </a:lnTo>
                  <a:lnTo>
                    <a:pt x="16463" y="19615"/>
                  </a:lnTo>
                  <a:lnTo>
                    <a:pt x="216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30;p64">
              <a:extLst>
                <a:ext uri="{FF2B5EF4-FFF2-40B4-BE49-F238E27FC236}">
                  <a16:creationId xmlns:a16="http://schemas.microsoft.com/office/drawing/2014/main" id="{788BFEE4-E56A-43AB-8F0F-3F87BBB0E1FC}"/>
                </a:ext>
              </a:extLst>
            </p:cNvPr>
            <p:cNvSpPr/>
            <p:nvPr/>
          </p:nvSpPr>
          <p:spPr>
            <a:xfrm>
              <a:off x="-1524950" y="2037650"/>
              <a:ext cx="427725" cy="741150"/>
            </a:xfrm>
            <a:custGeom>
              <a:avLst/>
              <a:gdLst/>
              <a:ahLst/>
              <a:cxnLst/>
              <a:rect l="l" t="t" r="r" b="b"/>
              <a:pathLst>
                <a:path w="17109" h="29646" extrusionOk="0">
                  <a:moveTo>
                    <a:pt x="2607" y="1313"/>
                  </a:moveTo>
                  <a:lnTo>
                    <a:pt x="16378" y="20213"/>
                  </a:lnTo>
                  <a:lnTo>
                    <a:pt x="4320" y="28887"/>
                  </a:lnTo>
                  <a:lnTo>
                    <a:pt x="2747" y="26137"/>
                  </a:lnTo>
                  <a:lnTo>
                    <a:pt x="6609" y="18704"/>
                  </a:lnTo>
                  <a:lnTo>
                    <a:pt x="563" y="13793"/>
                  </a:lnTo>
                  <a:lnTo>
                    <a:pt x="2607" y="1313"/>
                  </a:lnTo>
                  <a:close/>
                  <a:moveTo>
                    <a:pt x="2295" y="1"/>
                  </a:moveTo>
                  <a:lnTo>
                    <a:pt x="1" y="14006"/>
                  </a:lnTo>
                  <a:lnTo>
                    <a:pt x="5950" y="18840"/>
                  </a:lnTo>
                  <a:lnTo>
                    <a:pt x="2155" y="26149"/>
                  </a:lnTo>
                  <a:lnTo>
                    <a:pt x="4155" y="29646"/>
                  </a:lnTo>
                  <a:lnTo>
                    <a:pt x="17108" y="2033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31;p64">
              <a:extLst>
                <a:ext uri="{FF2B5EF4-FFF2-40B4-BE49-F238E27FC236}">
                  <a16:creationId xmlns:a16="http://schemas.microsoft.com/office/drawing/2014/main" id="{D7BD1519-D07F-4D4B-97A8-F3E457EC56AF}"/>
                </a:ext>
              </a:extLst>
            </p:cNvPr>
            <p:cNvSpPr/>
            <p:nvPr/>
          </p:nvSpPr>
          <p:spPr>
            <a:xfrm>
              <a:off x="-1445750" y="2631400"/>
              <a:ext cx="69950" cy="110075"/>
            </a:xfrm>
            <a:custGeom>
              <a:avLst/>
              <a:gdLst/>
              <a:ahLst/>
              <a:cxnLst/>
              <a:rect l="l" t="t" r="r" b="b"/>
              <a:pathLst>
                <a:path w="2798" h="4403" extrusionOk="0">
                  <a:moveTo>
                    <a:pt x="299" y="1"/>
                  </a:moveTo>
                  <a:cubicBezTo>
                    <a:pt x="256" y="1"/>
                    <a:pt x="213" y="12"/>
                    <a:pt x="172" y="34"/>
                  </a:cubicBezTo>
                  <a:cubicBezTo>
                    <a:pt x="44" y="105"/>
                    <a:pt x="0" y="270"/>
                    <a:pt x="77" y="396"/>
                  </a:cubicBezTo>
                  <a:lnTo>
                    <a:pt x="2247" y="4270"/>
                  </a:lnTo>
                  <a:cubicBezTo>
                    <a:pt x="2291" y="4352"/>
                    <a:pt x="2379" y="4403"/>
                    <a:pt x="2473" y="4403"/>
                  </a:cubicBezTo>
                  <a:cubicBezTo>
                    <a:pt x="2672" y="4403"/>
                    <a:pt x="2798" y="4189"/>
                    <a:pt x="2701" y="4015"/>
                  </a:cubicBezTo>
                  <a:lnTo>
                    <a:pt x="531" y="142"/>
                  </a:lnTo>
                  <a:cubicBezTo>
                    <a:pt x="484" y="52"/>
                    <a:pt x="393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32;p64">
              <a:extLst>
                <a:ext uri="{FF2B5EF4-FFF2-40B4-BE49-F238E27FC236}">
                  <a16:creationId xmlns:a16="http://schemas.microsoft.com/office/drawing/2014/main" id="{25F2DA8F-D750-4E88-8130-D32338EFADA2}"/>
                </a:ext>
              </a:extLst>
            </p:cNvPr>
            <p:cNvSpPr/>
            <p:nvPr/>
          </p:nvSpPr>
          <p:spPr>
            <a:xfrm>
              <a:off x="-1375375" y="2394150"/>
              <a:ext cx="56300" cy="119325"/>
            </a:xfrm>
            <a:custGeom>
              <a:avLst/>
              <a:gdLst/>
              <a:ahLst/>
              <a:cxnLst/>
              <a:rect l="l" t="t" r="r" b="b"/>
              <a:pathLst>
                <a:path w="2252" h="4773" extrusionOk="0">
                  <a:moveTo>
                    <a:pt x="1957" y="1"/>
                  </a:moveTo>
                  <a:cubicBezTo>
                    <a:pt x="1851" y="1"/>
                    <a:pt x="1752" y="65"/>
                    <a:pt x="1713" y="170"/>
                  </a:cubicBezTo>
                  <a:lnTo>
                    <a:pt x="54" y="4418"/>
                  </a:lnTo>
                  <a:cubicBezTo>
                    <a:pt x="1" y="4551"/>
                    <a:pt x="67" y="4702"/>
                    <a:pt x="202" y="4754"/>
                  </a:cubicBezTo>
                  <a:cubicBezTo>
                    <a:pt x="232" y="4766"/>
                    <a:pt x="263" y="4772"/>
                    <a:pt x="296" y="4772"/>
                  </a:cubicBezTo>
                  <a:cubicBezTo>
                    <a:pt x="404" y="4772"/>
                    <a:pt x="500" y="4706"/>
                    <a:pt x="538" y="4607"/>
                  </a:cubicBezTo>
                  <a:lnTo>
                    <a:pt x="2197" y="359"/>
                  </a:lnTo>
                  <a:cubicBezTo>
                    <a:pt x="2252" y="224"/>
                    <a:pt x="2185" y="72"/>
                    <a:pt x="2051" y="18"/>
                  </a:cubicBezTo>
                  <a:cubicBezTo>
                    <a:pt x="2020" y="7"/>
                    <a:pt x="1988" y="1"/>
                    <a:pt x="1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D7A3-A5D9-4E6D-AB8C-E72255C2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25" y="53165"/>
            <a:ext cx="6084000" cy="539700"/>
          </a:xfrm>
        </p:spPr>
        <p:txBody>
          <a:bodyPr/>
          <a:lstStyle/>
          <a:p>
            <a:r>
              <a:rPr lang="en-US" b="1" dirty="0" err="1">
                <a:latin typeface="+mn-lt"/>
                <a:cs typeface="Times New Roman" panose="02020603050405020304" pitchFamily="18" charset="0"/>
              </a:rPr>
              <a:t>Giới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thiệu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an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toàn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tin</a:t>
            </a:r>
            <a:endParaRPr lang="en-US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F6CE0-A46B-43F8-8B5D-C54E3B1A5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30" y="876129"/>
            <a:ext cx="8601740" cy="3179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+mn-lt"/>
                <a:cs typeface="Times New Roman" panose="02020603050405020304" pitchFamily="18" charset="0"/>
              </a:rPr>
              <a:t>An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toàn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ngừa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ngăn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ngăn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cản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chia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sẻ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lộ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tán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200"/>
              </a:spcAft>
            </a:pP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An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đáng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ngành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khoa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30" name="Picture 6" descr="NCSC đổi nhận diện thương hiệu, chuyển mình cùng xã hội số">
            <a:extLst>
              <a:ext uri="{FF2B5EF4-FFF2-40B4-BE49-F238E27FC236}">
                <a16:creationId xmlns:a16="http://schemas.microsoft.com/office/drawing/2014/main" id="{776C58F3-291E-4FBF-A8F5-B89DC9F8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631" y="2677671"/>
            <a:ext cx="4238744" cy="22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BI is Fighting Hybrid Cyberattacks">
            <a:extLst>
              <a:ext uri="{FF2B5EF4-FFF2-40B4-BE49-F238E27FC236}">
                <a16:creationId xmlns:a16="http://schemas.microsoft.com/office/drawing/2014/main" id="{D465C486-6FC9-47FD-A99E-5A030BD97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" y="2668858"/>
            <a:ext cx="3540501" cy="23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208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EB46A-20D3-4EC5-85E2-94424FD9A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625" y="982050"/>
            <a:ext cx="7762463" cy="3179400"/>
          </a:xfrm>
        </p:spPr>
        <p:txBody>
          <a:bodyPr/>
          <a:lstStyle/>
          <a:p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ục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đích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 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đe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dọa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rủi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ro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ây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 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nguy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ninh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8EF40F-D8DD-4697-9641-C326ABA01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44" y="53165"/>
            <a:ext cx="6084000" cy="539700"/>
          </a:xfrm>
        </p:spPr>
        <p:txBody>
          <a:bodyPr/>
          <a:lstStyle/>
          <a:p>
            <a:r>
              <a:rPr lang="en-US" b="1" dirty="0" err="1">
                <a:latin typeface="+mn-lt"/>
                <a:cs typeface="Times New Roman" panose="02020603050405020304" pitchFamily="18" charset="0"/>
              </a:rPr>
              <a:t>Mục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đích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an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toàn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tin</a:t>
            </a:r>
            <a:endParaRPr lang="en-US" b="1" dirty="0">
              <a:latin typeface="+mn-lt"/>
            </a:endParaRPr>
          </a:p>
        </p:txBody>
      </p:sp>
      <p:pic>
        <p:nvPicPr>
          <p:cNvPr id="2050" name="Picture 2" descr="Ngầu như TT Giám sát An toàn không gian mạng QG, nơi HiếuPC đang làm">
            <a:extLst>
              <a:ext uri="{FF2B5EF4-FFF2-40B4-BE49-F238E27FC236}">
                <a16:creationId xmlns:a16="http://schemas.microsoft.com/office/drawing/2014/main" id="{471C6B62-9C1D-4616-BDED-2829D73A4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4" y="2397349"/>
            <a:ext cx="3823958" cy="234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86582C-3A0E-4483-938C-DB0FC0915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42" y="2606132"/>
            <a:ext cx="3740364" cy="18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95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9"/>
          <p:cNvSpPr txBox="1">
            <a:spLocks noGrp="1"/>
          </p:cNvSpPr>
          <p:nvPr>
            <p:ph type="title" idx="2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5" name="Google Shape;1026;p39">
            <a:extLst>
              <a:ext uri="{FF2B5EF4-FFF2-40B4-BE49-F238E27FC236}">
                <a16:creationId xmlns:a16="http://schemas.microsoft.com/office/drawing/2014/main" id="{2761CE6C-C187-458D-8472-1CECFA30C956}"/>
              </a:ext>
            </a:extLst>
          </p:cNvPr>
          <p:cNvSpPr/>
          <p:nvPr/>
        </p:nvSpPr>
        <p:spPr>
          <a:xfrm>
            <a:off x="406930" y="724794"/>
            <a:ext cx="4199223" cy="3592380"/>
          </a:xfrm>
          <a:custGeom>
            <a:avLst/>
            <a:gdLst/>
            <a:ahLst/>
            <a:cxnLst/>
            <a:rect l="l" t="t" r="r" b="b"/>
            <a:pathLst>
              <a:path w="218852" h="187225" extrusionOk="0">
                <a:moveTo>
                  <a:pt x="141436" y="0"/>
                </a:moveTo>
                <a:cubicBezTo>
                  <a:pt x="133917" y="0"/>
                  <a:pt x="126400" y="1762"/>
                  <a:pt x="119263" y="5720"/>
                </a:cubicBezTo>
                <a:cubicBezTo>
                  <a:pt x="104474" y="13920"/>
                  <a:pt x="95167" y="31175"/>
                  <a:pt x="77239" y="33599"/>
                </a:cubicBezTo>
                <a:cubicBezTo>
                  <a:pt x="75347" y="33855"/>
                  <a:pt x="73558" y="33967"/>
                  <a:pt x="71850" y="33967"/>
                </a:cubicBezTo>
                <a:cubicBezTo>
                  <a:pt x="59436" y="33967"/>
                  <a:pt x="51333" y="28033"/>
                  <a:pt x="39842" y="28033"/>
                </a:cubicBezTo>
                <a:cubicBezTo>
                  <a:pt x="35425" y="28033"/>
                  <a:pt x="30508" y="28909"/>
                  <a:pt x="24653" y="31337"/>
                </a:cubicBezTo>
                <a:cubicBezTo>
                  <a:pt x="15532" y="35119"/>
                  <a:pt x="7671" y="41986"/>
                  <a:pt x="4072" y="51333"/>
                </a:cubicBezTo>
                <a:cubicBezTo>
                  <a:pt x="1" y="61910"/>
                  <a:pt x="3516" y="69816"/>
                  <a:pt x="7859" y="79672"/>
                </a:cubicBezTo>
                <a:cubicBezTo>
                  <a:pt x="12547" y="90312"/>
                  <a:pt x="14716" y="102029"/>
                  <a:pt x="14288" y="113641"/>
                </a:cubicBezTo>
                <a:cubicBezTo>
                  <a:pt x="13905" y="123973"/>
                  <a:pt x="9712" y="133642"/>
                  <a:pt x="9692" y="143933"/>
                </a:cubicBezTo>
                <a:cubicBezTo>
                  <a:pt x="9657" y="162089"/>
                  <a:pt x="20737" y="180171"/>
                  <a:pt x="38789" y="185137"/>
                </a:cubicBezTo>
                <a:cubicBezTo>
                  <a:pt x="40683" y="185657"/>
                  <a:pt x="42573" y="185897"/>
                  <a:pt x="44461" y="185897"/>
                </a:cubicBezTo>
                <a:cubicBezTo>
                  <a:pt x="65118" y="185897"/>
                  <a:pt x="85540" y="157242"/>
                  <a:pt x="108336" y="155167"/>
                </a:cubicBezTo>
                <a:cubicBezTo>
                  <a:pt x="109017" y="155105"/>
                  <a:pt x="109681" y="155075"/>
                  <a:pt x="110329" y="155075"/>
                </a:cubicBezTo>
                <a:cubicBezTo>
                  <a:pt x="122037" y="155075"/>
                  <a:pt x="128598" y="164843"/>
                  <a:pt x="136618" y="172175"/>
                </a:cubicBezTo>
                <a:cubicBezTo>
                  <a:pt x="146299" y="181027"/>
                  <a:pt x="158973" y="187224"/>
                  <a:pt x="172247" y="187224"/>
                </a:cubicBezTo>
                <a:cubicBezTo>
                  <a:pt x="172874" y="187224"/>
                  <a:pt x="173502" y="187210"/>
                  <a:pt x="174132" y="187182"/>
                </a:cubicBezTo>
                <a:cubicBezTo>
                  <a:pt x="203883" y="185858"/>
                  <a:pt x="218852" y="153223"/>
                  <a:pt x="205593" y="128028"/>
                </a:cubicBezTo>
                <a:cubicBezTo>
                  <a:pt x="200229" y="117834"/>
                  <a:pt x="197705" y="107961"/>
                  <a:pt x="200669" y="96676"/>
                </a:cubicBezTo>
                <a:cubicBezTo>
                  <a:pt x="203795" y="84778"/>
                  <a:pt x="209809" y="72127"/>
                  <a:pt x="207915" y="59548"/>
                </a:cubicBezTo>
                <a:cubicBezTo>
                  <a:pt x="205096" y="40828"/>
                  <a:pt x="191638" y="21954"/>
                  <a:pt x="174279" y="10619"/>
                </a:cubicBezTo>
                <a:cubicBezTo>
                  <a:pt x="164206" y="4040"/>
                  <a:pt x="152819" y="0"/>
                  <a:pt x="1414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529;p34">
            <a:extLst>
              <a:ext uri="{FF2B5EF4-FFF2-40B4-BE49-F238E27FC236}">
                <a16:creationId xmlns:a16="http://schemas.microsoft.com/office/drawing/2014/main" id="{B68C2B95-3296-44C6-8E25-80F8CED319A3}"/>
              </a:ext>
            </a:extLst>
          </p:cNvPr>
          <p:cNvSpPr txBox="1">
            <a:spLocks/>
          </p:cNvSpPr>
          <p:nvPr/>
        </p:nvSpPr>
        <p:spPr>
          <a:xfrm>
            <a:off x="4676800" y="1770281"/>
            <a:ext cx="4289998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Viga"/>
              <a:buNone/>
              <a:defRPr sz="4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err="1">
                <a:latin typeface="+mn-lt"/>
              </a:rPr>
              <a:t>Các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khái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niệm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và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thực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trạng</a:t>
            </a:r>
            <a:endParaRPr lang="en-US" b="1" dirty="0">
              <a:latin typeface="+mn-lt"/>
            </a:endParaRPr>
          </a:p>
        </p:txBody>
      </p:sp>
      <p:grpSp>
        <p:nvGrpSpPr>
          <p:cNvPr id="188" name="Google Shape;3862;p64">
            <a:extLst>
              <a:ext uri="{FF2B5EF4-FFF2-40B4-BE49-F238E27FC236}">
                <a16:creationId xmlns:a16="http://schemas.microsoft.com/office/drawing/2014/main" id="{8F18AB5F-7F12-479A-90BD-5448F86FA1FA}"/>
              </a:ext>
            </a:extLst>
          </p:cNvPr>
          <p:cNvGrpSpPr/>
          <p:nvPr/>
        </p:nvGrpSpPr>
        <p:grpSpPr>
          <a:xfrm>
            <a:off x="888349" y="1092816"/>
            <a:ext cx="3136184" cy="2856336"/>
            <a:chOff x="962450" y="238100"/>
            <a:chExt cx="5751300" cy="5238100"/>
          </a:xfrm>
        </p:grpSpPr>
        <p:sp>
          <p:nvSpPr>
            <p:cNvPr id="189" name="Google Shape;3863;p64">
              <a:extLst>
                <a:ext uri="{FF2B5EF4-FFF2-40B4-BE49-F238E27FC236}">
                  <a16:creationId xmlns:a16="http://schemas.microsoft.com/office/drawing/2014/main" id="{106609DD-6883-49E4-B045-81B715CAFACD}"/>
                </a:ext>
              </a:extLst>
            </p:cNvPr>
            <p:cNvSpPr/>
            <p:nvPr/>
          </p:nvSpPr>
          <p:spPr>
            <a:xfrm>
              <a:off x="962450" y="238100"/>
              <a:ext cx="5751300" cy="5155000"/>
            </a:xfrm>
            <a:custGeom>
              <a:avLst/>
              <a:gdLst/>
              <a:ahLst/>
              <a:cxnLst/>
              <a:rect l="l" t="t" r="r" b="b"/>
              <a:pathLst>
                <a:path w="230052" h="206200" extrusionOk="0">
                  <a:moveTo>
                    <a:pt x="102974" y="1"/>
                  </a:moveTo>
                  <a:cubicBezTo>
                    <a:pt x="98160" y="1"/>
                    <a:pt x="93442" y="789"/>
                    <a:pt x="89459" y="2228"/>
                  </a:cubicBezTo>
                  <a:cubicBezTo>
                    <a:pt x="72174" y="8474"/>
                    <a:pt x="74478" y="22392"/>
                    <a:pt x="59497" y="32184"/>
                  </a:cubicBezTo>
                  <a:cubicBezTo>
                    <a:pt x="44516" y="41977"/>
                    <a:pt x="30110" y="38539"/>
                    <a:pt x="15706" y="51234"/>
                  </a:cubicBezTo>
                  <a:cubicBezTo>
                    <a:pt x="1301" y="63930"/>
                    <a:pt x="1" y="87997"/>
                    <a:pt x="5910" y="99256"/>
                  </a:cubicBezTo>
                  <a:cubicBezTo>
                    <a:pt x="11821" y="110515"/>
                    <a:pt x="18587" y="118762"/>
                    <a:pt x="12825" y="138129"/>
                  </a:cubicBezTo>
                  <a:cubicBezTo>
                    <a:pt x="7063" y="157496"/>
                    <a:pt x="7639" y="179991"/>
                    <a:pt x="30689" y="191829"/>
                  </a:cubicBezTo>
                  <a:cubicBezTo>
                    <a:pt x="35157" y="194125"/>
                    <a:pt x="39430" y="195026"/>
                    <a:pt x="43526" y="195026"/>
                  </a:cubicBezTo>
                  <a:cubicBezTo>
                    <a:pt x="58540" y="195026"/>
                    <a:pt x="71160" y="182906"/>
                    <a:pt x="82213" y="182906"/>
                  </a:cubicBezTo>
                  <a:cubicBezTo>
                    <a:pt x="83696" y="182906"/>
                    <a:pt x="85150" y="183124"/>
                    <a:pt x="86579" y="183619"/>
                  </a:cubicBezTo>
                  <a:cubicBezTo>
                    <a:pt x="99641" y="188143"/>
                    <a:pt x="122779" y="206199"/>
                    <a:pt x="149118" y="206199"/>
                  </a:cubicBezTo>
                  <a:cubicBezTo>
                    <a:pt x="152986" y="206199"/>
                    <a:pt x="156923" y="205810"/>
                    <a:pt x="160908" y="204931"/>
                  </a:cubicBezTo>
                  <a:cubicBezTo>
                    <a:pt x="192023" y="198068"/>
                    <a:pt x="178195" y="174485"/>
                    <a:pt x="198361" y="167774"/>
                  </a:cubicBezTo>
                  <a:cubicBezTo>
                    <a:pt x="218527" y="161063"/>
                    <a:pt x="230051" y="137885"/>
                    <a:pt x="223138" y="113418"/>
                  </a:cubicBezTo>
                  <a:cubicBezTo>
                    <a:pt x="216223" y="88949"/>
                    <a:pt x="198936" y="84248"/>
                    <a:pt x="202970" y="68845"/>
                  </a:cubicBezTo>
                  <a:cubicBezTo>
                    <a:pt x="206014" y="57223"/>
                    <a:pt x="210094" y="46044"/>
                    <a:pt x="202339" y="34863"/>
                  </a:cubicBezTo>
                  <a:cubicBezTo>
                    <a:pt x="193280" y="21800"/>
                    <a:pt x="178398" y="15485"/>
                    <a:pt x="163366" y="15485"/>
                  </a:cubicBezTo>
                  <a:cubicBezTo>
                    <a:pt x="161783" y="15485"/>
                    <a:pt x="160199" y="15555"/>
                    <a:pt x="158620" y="15695"/>
                  </a:cubicBezTo>
                  <a:cubicBezTo>
                    <a:pt x="155939" y="15932"/>
                    <a:pt x="153087" y="16107"/>
                    <a:pt x="150191" y="16107"/>
                  </a:cubicBezTo>
                  <a:cubicBezTo>
                    <a:pt x="146408" y="16107"/>
                    <a:pt x="142552" y="15808"/>
                    <a:pt x="138910" y="14960"/>
                  </a:cubicBezTo>
                  <a:cubicBezTo>
                    <a:pt x="131547" y="13246"/>
                    <a:pt x="128157" y="9128"/>
                    <a:pt x="122308" y="5219"/>
                  </a:cubicBezTo>
                  <a:lnTo>
                    <a:pt x="122283" y="5202"/>
                  </a:lnTo>
                  <a:cubicBezTo>
                    <a:pt x="116888" y="1602"/>
                    <a:pt x="109834" y="1"/>
                    <a:pt x="10297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864;p64">
              <a:extLst>
                <a:ext uri="{FF2B5EF4-FFF2-40B4-BE49-F238E27FC236}">
                  <a16:creationId xmlns:a16="http://schemas.microsoft.com/office/drawing/2014/main" id="{84A25A8B-68B6-4AFD-9B4B-8D7367EE3626}"/>
                </a:ext>
              </a:extLst>
            </p:cNvPr>
            <p:cNvSpPr/>
            <p:nvPr/>
          </p:nvSpPr>
          <p:spPr>
            <a:xfrm>
              <a:off x="1030525" y="242725"/>
              <a:ext cx="5561175" cy="5150350"/>
            </a:xfrm>
            <a:custGeom>
              <a:avLst/>
              <a:gdLst/>
              <a:ahLst/>
              <a:cxnLst/>
              <a:rect l="l" t="t" r="r" b="b"/>
              <a:pathLst>
                <a:path w="222447" h="206014" extrusionOk="0">
                  <a:moveTo>
                    <a:pt x="110280" y="112230"/>
                  </a:moveTo>
                  <a:lnTo>
                    <a:pt x="110417" y="112549"/>
                  </a:lnTo>
                  <a:lnTo>
                    <a:pt x="110251" y="112325"/>
                  </a:lnTo>
                  <a:lnTo>
                    <a:pt x="110280" y="112230"/>
                  </a:lnTo>
                  <a:close/>
                  <a:moveTo>
                    <a:pt x="109811" y="112342"/>
                  </a:moveTo>
                  <a:lnTo>
                    <a:pt x="110049" y="112595"/>
                  </a:lnTo>
                  <a:lnTo>
                    <a:pt x="109817" y="112440"/>
                  </a:lnTo>
                  <a:lnTo>
                    <a:pt x="109811" y="112342"/>
                  </a:lnTo>
                  <a:close/>
                  <a:moveTo>
                    <a:pt x="110758" y="112287"/>
                  </a:moveTo>
                  <a:lnTo>
                    <a:pt x="110778" y="112633"/>
                  </a:lnTo>
                  <a:lnTo>
                    <a:pt x="110699" y="112366"/>
                  </a:lnTo>
                  <a:lnTo>
                    <a:pt x="110758" y="112287"/>
                  </a:lnTo>
                  <a:close/>
                  <a:moveTo>
                    <a:pt x="109408" y="112607"/>
                  </a:moveTo>
                  <a:lnTo>
                    <a:pt x="109718" y="112763"/>
                  </a:lnTo>
                  <a:lnTo>
                    <a:pt x="109446" y="112698"/>
                  </a:lnTo>
                  <a:lnTo>
                    <a:pt x="109408" y="112607"/>
                  </a:lnTo>
                  <a:close/>
                  <a:moveTo>
                    <a:pt x="111190" y="112504"/>
                  </a:moveTo>
                  <a:lnTo>
                    <a:pt x="111090" y="112836"/>
                  </a:lnTo>
                  <a:lnTo>
                    <a:pt x="111107" y="112558"/>
                  </a:lnTo>
                  <a:lnTo>
                    <a:pt x="111190" y="112504"/>
                  </a:lnTo>
                  <a:close/>
                  <a:moveTo>
                    <a:pt x="109120" y="112994"/>
                  </a:moveTo>
                  <a:lnTo>
                    <a:pt x="109464" y="113034"/>
                  </a:lnTo>
                  <a:lnTo>
                    <a:pt x="109187" y="113066"/>
                  </a:lnTo>
                  <a:lnTo>
                    <a:pt x="109120" y="112994"/>
                  </a:lnTo>
                  <a:close/>
                  <a:moveTo>
                    <a:pt x="111520" y="112854"/>
                  </a:moveTo>
                  <a:lnTo>
                    <a:pt x="111312" y="113133"/>
                  </a:lnTo>
                  <a:lnTo>
                    <a:pt x="111424" y="112877"/>
                  </a:lnTo>
                  <a:lnTo>
                    <a:pt x="111520" y="112854"/>
                  </a:lnTo>
                  <a:close/>
                  <a:moveTo>
                    <a:pt x="111613" y="113286"/>
                  </a:moveTo>
                  <a:lnTo>
                    <a:pt x="111712" y="113297"/>
                  </a:lnTo>
                  <a:lnTo>
                    <a:pt x="111421" y="113488"/>
                  </a:lnTo>
                  <a:lnTo>
                    <a:pt x="111613" y="113286"/>
                  </a:lnTo>
                  <a:close/>
                  <a:moveTo>
                    <a:pt x="109319" y="113376"/>
                  </a:moveTo>
                  <a:lnTo>
                    <a:pt x="109069" y="113500"/>
                  </a:lnTo>
                  <a:lnTo>
                    <a:pt x="108981" y="113456"/>
                  </a:lnTo>
                  <a:lnTo>
                    <a:pt x="109319" y="113376"/>
                  </a:lnTo>
                  <a:close/>
                  <a:moveTo>
                    <a:pt x="111650" y="113734"/>
                  </a:moveTo>
                  <a:lnTo>
                    <a:pt x="111739" y="113779"/>
                  </a:lnTo>
                  <a:lnTo>
                    <a:pt x="111401" y="113859"/>
                  </a:lnTo>
                  <a:lnTo>
                    <a:pt x="111401" y="113859"/>
                  </a:lnTo>
                  <a:lnTo>
                    <a:pt x="111650" y="113734"/>
                  </a:lnTo>
                  <a:close/>
                  <a:moveTo>
                    <a:pt x="109300" y="113746"/>
                  </a:moveTo>
                  <a:lnTo>
                    <a:pt x="109108" y="113949"/>
                  </a:lnTo>
                  <a:lnTo>
                    <a:pt x="109009" y="113937"/>
                  </a:lnTo>
                  <a:lnTo>
                    <a:pt x="109300" y="113746"/>
                  </a:lnTo>
                  <a:close/>
                  <a:moveTo>
                    <a:pt x="110332" y="113136"/>
                  </a:moveTo>
                  <a:lnTo>
                    <a:pt x="110498" y="113155"/>
                  </a:lnTo>
                  <a:lnTo>
                    <a:pt x="110648" y="113231"/>
                  </a:lnTo>
                  <a:lnTo>
                    <a:pt x="110763" y="113352"/>
                  </a:lnTo>
                  <a:lnTo>
                    <a:pt x="110829" y="113505"/>
                  </a:lnTo>
                  <a:lnTo>
                    <a:pt x="110840" y="113673"/>
                  </a:lnTo>
                  <a:lnTo>
                    <a:pt x="110790" y="113834"/>
                  </a:lnTo>
                  <a:lnTo>
                    <a:pt x="110691" y="113968"/>
                  </a:lnTo>
                  <a:lnTo>
                    <a:pt x="110551" y="114059"/>
                  </a:lnTo>
                  <a:lnTo>
                    <a:pt x="110387" y="114099"/>
                  </a:lnTo>
                  <a:lnTo>
                    <a:pt x="110222" y="114080"/>
                  </a:lnTo>
                  <a:lnTo>
                    <a:pt x="110072" y="114004"/>
                  </a:lnTo>
                  <a:lnTo>
                    <a:pt x="109957" y="113882"/>
                  </a:lnTo>
                  <a:lnTo>
                    <a:pt x="109891" y="113728"/>
                  </a:lnTo>
                  <a:lnTo>
                    <a:pt x="109881" y="113562"/>
                  </a:lnTo>
                  <a:lnTo>
                    <a:pt x="109929" y="113401"/>
                  </a:lnTo>
                  <a:lnTo>
                    <a:pt x="110029" y="113267"/>
                  </a:lnTo>
                  <a:lnTo>
                    <a:pt x="110169" y="113174"/>
                  </a:lnTo>
                  <a:lnTo>
                    <a:pt x="110332" y="113136"/>
                  </a:lnTo>
                  <a:close/>
                  <a:moveTo>
                    <a:pt x="111533" y="114169"/>
                  </a:moveTo>
                  <a:lnTo>
                    <a:pt x="111600" y="114241"/>
                  </a:lnTo>
                  <a:lnTo>
                    <a:pt x="111600" y="114241"/>
                  </a:lnTo>
                  <a:lnTo>
                    <a:pt x="111255" y="114200"/>
                  </a:lnTo>
                  <a:lnTo>
                    <a:pt x="111533" y="114169"/>
                  </a:lnTo>
                  <a:close/>
                  <a:moveTo>
                    <a:pt x="109408" y="114101"/>
                  </a:moveTo>
                  <a:lnTo>
                    <a:pt x="109296" y="114358"/>
                  </a:lnTo>
                  <a:lnTo>
                    <a:pt x="109200" y="114381"/>
                  </a:lnTo>
                  <a:lnTo>
                    <a:pt x="109408" y="114101"/>
                  </a:lnTo>
                  <a:close/>
                  <a:moveTo>
                    <a:pt x="111002" y="114471"/>
                  </a:moveTo>
                  <a:lnTo>
                    <a:pt x="111273" y="114537"/>
                  </a:lnTo>
                  <a:lnTo>
                    <a:pt x="111312" y="114628"/>
                  </a:lnTo>
                  <a:lnTo>
                    <a:pt x="111312" y="114628"/>
                  </a:lnTo>
                  <a:lnTo>
                    <a:pt x="111002" y="114471"/>
                  </a:lnTo>
                  <a:close/>
                  <a:moveTo>
                    <a:pt x="109631" y="114398"/>
                  </a:moveTo>
                  <a:lnTo>
                    <a:pt x="109614" y="114677"/>
                  </a:lnTo>
                  <a:lnTo>
                    <a:pt x="109531" y="114731"/>
                  </a:lnTo>
                  <a:lnTo>
                    <a:pt x="109631" y="114398"/>
                  </a:lnTo>
                  <a:close/>
                  <a:moveTo>
                    <a:pt x="110672" y="114640"/>
                  </a:moveTo>
                  <a:lnTo>
                    <a:pt x="110904" y="114793"/>
                  </a:lnTo>
                  <a:lnTo>
                    <a:pt x="110910" y="114893"/>
                  </a:lnTo>
                  <a:lnTo>
                    <a:pt x="110672" y="114640"/>
                  </a:lnTo>
                  <a:close/>
                  <a:moveTo>
                    <a:pt x="109941" y="114600"/>
                  </a:moveTo>
                  <a:lnTo>
                    <a:pt x="110020" y="114868"/>
                  </a:lnTo>
                  <a:lnTo>
                    <a:pt x="109962" y="114948"/>
                  </a:lnTo>
                  <a:lnTo>
                    <a:pt x="109941" y="114600"/>
                  </a:lnTo>
                  <a:close/>
                  <a:moveTo>
                    <a:pt x="110302" y="114684"/>
                  </a:moveTo>
                  <a:lnTo>
                    <a:pt x="110469" y="114910"/>
                  </a:lnTo>
                  <a:lnTo>
                    <a:pt x="110440" y="115003"/>
                  </a:lnTo>
                  <a:lnTo>
                    <a:pt x="110302" y="114684"/>
                  </a:lnTo>
                  <a:close/>
                  <a:moveTo>
                    <a:pt x="104234" y="1"/>
                  </a:moveTo>
                  <a:lnTo>
                    <a:pt x="110755" y="112213"/>
                  </a:lnTo>
                  <a:lnTo>
                    <a:pt x="110678" y="112294"/>
                  </a:lnTo>
                  <a:lnTo>
                    <a:pt x="79198" y="6022"/>
                  </a:lnTo>
                  <a:cubicBezTo>
                    <a:pt x="74748" y="9347"/>
                    <a:pt x="72244" y="13504"/>
                    <a:pt x="69568" y="17815"/>
                  </a:cubicBezTo>
                  <a:lnTo>
                    <a:pt x="110251" y="112163"/>
                  </a:lnTo>
                  <a:lnTo>
                    <a:pt x="110206" y="112265"/>
                  </a:lnTo>
                  <a:lnTo>
                    <a:pt x="52601" y="34415"/>
                  </a:lnTo>
                  <a:cubicBezTo>
                    <a:pt x="48537" y="36485"/>
                    <a:pt x="44514" y="37772"/>
                    <a:pt x="40518" y="38876"/>
                  </a:cubicBezTo>
                  <a:lnTo>
                    <a:pt x="109759" y="112288"/>
                  </a:lnTo>
                  <a:lnTo>
                    <a:pt x="109753" y="112399"/>
                  </a:lnTo>
                  <a:lnTo>
                    <a:pt x="14793" y="49546"/>
                  </a:lnTo>
                  <a:cubicBezTo>
                    <a:pt x="14190" y="50024"/>
                    <a:pt x="13587" y="50518"/>
                    <a:pt x="12983" y="51049"/>
                  </a:cubicBezTo>
                  <a:cubicBezTo>
                    <a:pt x="9931" y="53739"/>
                    <a:pt x="7472" y="56943"/>
                    <a:pt x="5541" y="60425"/>
                  </a:cubicBezTo>
                  <a:lnTo>
                    <a:pt x="109342" y="112575"/>
                  </a:lnTo>
                  <a:lnTo>
                    <a:pt x="109373" y="112680"/>
                  </a:lnTo>
                  <a:lnTo>
                    <a:pt x="1" y="86422"/>
                  </a:lnTo>
                  <a:lnTo>
                    <a:pt x="1" y="86422"/>
                  </a:lnTo>
                  <a:cubicBezTo>
                    <a:pt x="341" y="91335"/>
                    <a:pt x="1449" y="95760"/>
                    <a:pt x="3187" y="99071"/>
                  </a:cubicBezTo>
                  <a:cubicBezTo>
                    <a:pt x="3477" y="99621"/>
                    <a:pt x="3767" y="100163"/>
                    <a:pt x="4058" y="100699"/>
                  </a:cubicBezTo>
                  <a:lnTo>
                    <a:pt x="109045" y="112986"/>
                  </a:lnTo>
                  <a:lnTo>
                    <a:pt x="109111" y="113075"/>
                  </a:lnTo>
                  <a:lnTo>
                    <a:pt x="12288" y="124106"/>
                  </a:lnTo>
                  <a:cubicBezTo>
                    <a:pt x="12327" y="127780"/>
                    <a:pt x="11778" y="131934"/>
                    <a:pt x="10425" y="136800"/>
                  </a:cubicBezTo>
                  <a:lnTo>
                    <a:pt x="108909" y="113473"/>
                  </a:lnTo>
                  <a:lnTo>
                    <a:pt x="109001" y="113534"/>
                  </a:lnTo>
                  <a:lnTo>
                    <a:pt x="7547" y="164117"/>
                  </a:lnTo>
                  <a:cubicBezTo>
                    <a:pt x="8256" y="168831"/>
                    <a:pt x="9754" y="173372"/>
                    <a:pt x="12270" y="177545"/>
                  </a:cubicBezTo>
                  <a:lnTo>
                    <a:pt x="108947" y="113978"/>
                  </a:lnTo>
                  <a:lnTo>
                    <a:pt x="109055" y="114004"/>
                  </a:lnTo>
                  <a:lnTo>
                    <a:pt x="33340" y="193791"/>
                  </a:lnTo>
                  <a:cubicBezTo>
                    <a:pt x="35891" y="194524"/>
                    <a:pt x="38376" y="194840"/>
                    <a:pt x="40798" y="194840"/>
                  </a:cubicBezTo>
                  <a:cubicBezTo>
                    <a:pt x="44116" y="194840"/>
                    <a:pt x="47317" y="194248"/>
                    <a:pt x="50411" y="193326"/>
                  </a:cubicBezTo>
                  <a:lnTo>
                    <a:pt x="109156" y="114440"/>
                  </a:lnTo>
                  <a:lnTo>
                    <a:pt x="109266" y="114428"/>
                  </a:lnTo>
                  <a:lnTo>
                    <a:pt x="79571" y="182722"/>
                  </a:lnTo>
                  <a:cubicBezTo>
                    <a:pt x="81025" y="182729"/>
                    <a:pt x="82452" y="182948"/>
                    <a:pt x="83856" y="183434"/>
                  </a:cubicBezTo>
                  <a:cubicBezTo>
                    <a:pt x="85254" y="183919"/>
                    <a:pt x="86768" y="184558"/>
                    <a:pt x="88389" y="185314"/>
                  </a:cubicBezTo>
                  <a:lnTo>
                    <a:pt x="109509" y="114802"/>
                  </a:lnTo>
                  <a:lnTo>
                    <a:pt x="109609" y="114753"/>
                  </a:lnTo>
                  <a:lnTo>
                    <a:pt x="104776" y="193771"/>
                  </a:lnTo>
                  <a:cubicBezTo>
                    <a:pt x="107955" y="195391"/>
                    <a:pt x="111311" y="197023"/>
                    <a:pt x="114819" y="198543"/>
                  </a:cubicBezTo>
                  <a:lnTo>
                    <a:pt x="109966" y="115021"/>
                  </a:lnTo>
                  <a:lnTo>
                    <a:pt x="110042" y="114941"/>
                  </a:lnTo>
                  <a:lnTo>
                    <a:pt x="136792" y="205246"/>
                  </a:lnTo>
                  <a:cubicBezTo>
                    <a:pt x="139937" y="205738"/>
                    <a:pt x="143144" y="206014"/>
                    <a:pt x="146400" y="206014"/>
                  </a:cubicBezTo>
                  <a:cubicBezTo>
                    <a:pt x="147476" y="206014"/>
                    <a:pt x="148557" y="205983"/>
                    <a:pt x="149643" y="205921"/>
                  </a:cubicBezTo>
                  <a:lnTo>
                    <a:pt x="110470" y="115072"/>
                  </a:lnTo>
                  <a:lnTo>
                    <a:pt x="110515" y="114970"/>
                  </a:lnTo>
                  <a:lnTo>
                    <a:pt x="172423" y="198633"/>
                  </a:lnTo>
                  <a:cubicBezTo>
                    <a:pt x="176323" y="195605"/>
                    <a:pt x="178505" y="191987"/>
                    <a:pt x="180127" y="188277"/>
                  </a:cubicBezTo>
                  <a:lnTo>
                    <a:pt x="110961" y="114947"/>
                  </a:lnTo>
                  <a:lnTo>
                    <a:pt x="110968" y="114835"/>
                  </a:lnTo>
                  <a:lnTo>
                    <a:pt x="192588" y="168858"/>
                  </a:lnTo>
                  <a:cubicBezTo>
                    <a:pt x="193571" y="168359"/>
                    <a:pt x="194591" y="167936"/>
                    <a:pt x="195638" y="167589"/>
                  </a:cubicBezTo>
                  <a:cubicBezTo>
                    <a:pt x="199352" y="166353"/>
                    <a:pt x="202846" y="164531"/>
                    <a:pt x="205986" y="162191"/>
                  </a:cubicBezTo>
                  <a:lnTo>
                    <a:pt x="111379" y="114660"/>
                  </a:lnTo>
                  <a:lnTo>
                    <a:pt x="111347" y="114555"/>
                  </a:lnTo>
                  <a:lnTo>
                    <a:pt x="220545" y="140771"/>
                  </a:lnTo>
                  <a:cubicBezTo>
                    <a:pt x="221794" y="136507"/>
                    <a:pt x="222446" y="131946"/>
                    <a:pt x="222420" y="127209"/>
                  </a:cubicBezTo>
                  <a:lnTo>
                    <a:pt x="111674" y="114249"/>
                  </a:lnTo>
                  <a:lnTo>
                    <a:pt x="111609" y="114159"/>
                  </a:lnTo>
                  <a:lnTo>
                    <a:pt x="216103" y="102253"/>
                  </a:lnTo>
                  <a:cubicBezTo>
                    <a:pt x="213778" y="97725"/>
                    <a:pt x="211166" y="94053"/>
                    <a:pt x="208713" y="90809"/>
                  </a:cubicBezTo>
                  <a:lnTo>
                    <a:pt x="111811" y="113762"/>
                  </a:lnTo>
                  <a:lnTo>
                    <a:pt x="111719" y="113701"/>
                  </a:lnTo>
                  <a:lnTo>
                    <a:pt x="200019" y="69675"/>
                  </a:lnTo>
                  <a:cubicBezTo>
                    <a:pt x="200089" y="69341"/>
                    <a:pt x="200156" y="69006"/>
                    <a:pt x="200247" y="68660"/>
                  </a:cubicBezTo>
                  <a:cubicBezTo>
                    <a:pt x="201661" y="63261"/>
                    <a:pt x="203297" y="57957"/>
                    <a:pt x="203868" y="52703"/>
                  </a:cubicBezTo>
                  <a:lnTo>
                    <a:pt x="203868" y="52703"/>
                  </a:lnTo>
                  <a:lnTo>
                    <a:pt x="111773" y="113257"/>
                  </a:lnTo>
                  <a:lnTo>
                    <a:pt x="111665" y="113231"/>
                  </a:lnTo>
                  <a:lnTo>
                    <a:pt x="193180" y="27331"/>
                  </a:lnTo>
                  <a:cubicBezTo>
                    <a:pt x="189554" y="24030"/>
                    <a:pt x="185444" y="21425"/>
                    <a:pt x="181047" y="19492"/>
                  </a:cubicBezTo>
                  <a:lnTo>
                    <a:pt x="111564" y="112795"/>
                  </a:lnTo>
                  <a:lnTo>
                    <a:pt x="111455" y="112807"/>
                  </a:lnTo>
                  <a:lnTo>
                    <a:pt x="153684" y="15686"/>
                  </a:lnTo>
                  <a:lnTo>
                    <a:pt x="153684" y="15686"/>
                  </a:lnTo>
                  <a:cubicBezTo>
                    <a:pt x="151675" y="15827"/>
                    <a:pt x="149594" y="15920"/>
                    <a:pt x="147490" y="15920"/>
                  </a:cubicBezTo>
                  <a:cubicBezTo>
                    <a:pt x="145081" y="15920"/>
                    <a:pt x="142642" y="15799"/>
                    <a:pt x="140248" y="15493"/>
                  </a:cubicBezTo>
                  <a:lnTo>
                    <a:pt x="111210" y="112433"/>
                  </a:lnTo>
                  <a:lnTo>
                    <a:pt x="111112" y="112482"/>
                  </a:lnTo>
                  <a:lnTo>
                    <a:pt x="117752" y="3918"/>
                  </a:lnTo>
                  <a:cubicBezTo>
                    <a:pt x="113747" y="1703"/>
                    <a:pt x="109031" y="442"/>
                    <a:pt x="104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865;p64">
              <a:extLst>
                <a:ext uri="{FF2B5EF4-FFF2-40B4-BE49-F238E27FC236}">
                  <a16:creationId xmlns:a16="http://schemas.microsoft.com/office/drawing/2014/main" id="{A08E4103-51D2-4C62-9D16-0D1E6368C45C}"/>
                </a:ext>
              </a:extLst>
            </p:cNvPr>
            <p:cNvSpPr/>
            <p:nvPr/>
          </p:nvSpPr>
          <p:spPr>
            <a:xfrm>
              <a:off x="1506350" y="5243875"/>
              <a:ext cx="4508750" cy="232325"/>
            </a:xfrm>
            <a:custGeom>
              <a:avLst/>
              <a:gdLst/>
              <a:ahLst/>
              <a:cxnLst/>
              <a:rect l="l" t="t" r="r" b="b"/>
              <a:pathLst>
                <a:path w="180350" h="9293" extrusionOk="0">
                  <a:moveTo>
                    <a:pt x="90174" y="0"/>
                  </a:moveTo>
                  <a:cubicBezTo>
                    <a:pt x="66259" y="0"/>
                    <a:pt x="43323" y="490"/>
                    <a:pt x="26412" y="1362"/>
                  </a:cubicBezTo>
                  <a:cubicBezTo>
                    <a:pt x="9501" y="2232"/>
                    <a:pt x="0" y="3414"/>
                    <a:pt x="0" y="4646"/>
                  </a:cubicBezTo>
                  <a:cubicBezTo>
                    <a:pt x="0" y="5879"/>
                    <a:pt x="9501" y="7060"/>
                    <a:pt x="26412" y="7931"/>
                  </a:cubicBezTo>
                  <a:cubicBezTo>
                    <a:pt x="43323" y="8803"/>
                    <a:pt x="66259" y="9292"/>
                    <a:pt x="90174" y="9292"/>
                  </a:cubicBezTo>
                  <a:cubicBezTo>
                    <a:pt x="114090" y="9292"/>
                    <a:pt x="137027" y="8803"/>
                    <a:pt x="153938" y="7931"/>
                  </a:cubicBezTo>
                  <a:cubicBezTo>
                    <a:pt x="170849" y="7060"/>
                    <a:pt x="180349" y="5879"/>
                    <a:pt x="180349" y="4646"/>
                  </a:cubicBezTo>
                  <a:cubicBezTo>
                    <a:pt x="180349" y="3414"/>
                    <a:pt x="170849" y="2232"/>
                    <a:pt x="153938" y="1362"/>
                  </a:cubicBezTo>
                  <a:cubicBezTo>
                    <a:pt x="137027" y="490"/>
                    <a:pt x="114090" y="0"/>
                    <a:pt x="90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866;p64">
              <a:extLst>
                <a:ext uri="{FF2B5EF4-FFF2-40B4-BE49-F238E27FC236}">
                  <a16:creationId xmlns:a16="http://schemas.microsoft.com/office/drawing/2014/main" id="{D4D70486-FC22-467C-AA19-3C8CD659CBA1}"/>
                </a:ext>
              </a:extLst>
            </p:cNvPr>
            <p:cNvSpPr/>
            <p:nvPr/>
          </p:nvSpPr>
          <p:spPr>
            <a:xfrm>
              <a:off x="2371200" y="3301350"/>
              <a:ext cx="2908425" cy="1849500"/>
            </a:xfrm>
            <a:custGeom>
              <a:avLst/>
              <a:gdLst/>
              <a:ahLst/>
              <a:cxnLst/>
              <a:rect l="l" t="t" r="r" b="b"/>
              <a:pathLst>
                <a:path w="116337" h="73980" extrusionOk="0">
                  <a:moveTo>
                    <a:pt x="64" y="0"/>
                  </a:moveTo>
                  <a:cubicBezTo>
                    <a:pt x="29" y="0"/>
                    <a:pt x="1" y="30"/>
                    <a:pt x="1" y="64"/>
                  </a:cubicBezTo>
                  <a:lnTo>
                    <a:pt x="1" y="73979"/>
                  </a:lnTo>
                  <a:lnTo>
                    <a:pt x="116337" y="73979"/>
                  </a:lnTo>
                  <a:lnTo>
                    <a:pt x="116337" y="64"/>
                  </a:lnTo>
                  <a:cubicBezTo>
                    <a:pt x="116337" y="29"/>
                    <a:pt x="116308" y="0"/>
                    <a:pt x="116273" y="0"/>
                  </a:cubicBezTo>
                  <a:lnTo>
                    <a:pt x="67" y="0"/>
                  </a:lnTo>
                  <a:cubicBezTo>
                    <a:pt x="66" y="0"/>
                    <a:pt x="65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867;p64">
              <a:extLst>
                <a:ext uri="{FF2B5EF4-FFF2-40B4-BE49-F238E27FC236}">
                  <a16:creationId xmlns:a16="http://schemas.microsoft.com/office/drawing/2014/main" id="{E6B33024-3C77-4AC3-BD7B-0D96F126A692}"/>
                </a:ext>
              </a:extLst>
            </p:cNvPr>
            <p:cNvSpPr/>
            <p:nvPr/>
          </p:nvSpPr>
          <p:spPr>
            <a:xfrm>
              <a:off x="2364000" y="3294125"/>
              <a:ext cx="2922825" cy="1863925"/>
            </a:xfrm>
            <a:custGeom>
              <a:avLst/>
              <a:gdLst/>
              <a:ahLst/>
              <a:cxnLst/>
              <a:rect l="l" t="t" r="r" b="b"/>
              <a:pathLst>
                <a:path w="116913" h="74557" extrusionOk="0">
                  <a:moveTo>
                    <a:pt x="114150" y="577"/>
                  </a:moveTo>
                  <a:cubicBezTo>
                    <a:pt x="115356" y="577"/>
                    <a:pt x="116337" y="1557"/>
                    <a:pt x="116337" y="2764"/>
                  </a:cubicBezTo>
                  <a:lnTo>
                    <a:pt x="116337" y="73981"/>
                  </a:lnTo>
                  <a:lnTo>
                    <a:pt x="578" y="73981"/>
                  </a:lnTo>
                  <a:lnTo>
                    <a:pt x="576" y="2764"/>
                  </a:lnTo>
                  <a:cubicBezTo>
                    <a:pt x="576" y="1557"/>
                    <a:pt x="1558" y="577"/>
                    <a:pt x="2764" y="577"/>
                  </a:cubicBezTo>
                  <a:close/>
                  <a:moveTo>
                    <a:pt x="2764" y="0"/>
                  </a:moveTo>
                  <a:cubicBezTo>
                    <a:pt x="1240" y="0"/>
                    <a:pt x="1" y="1240"/>
                    <a:pt x="1" y="2764"/>
                  </a:cubicBezTo>
                  <a:lnTo>
                    <a:pt x="1" y="74268"/>
                  </a:lnTo>
                  <a:cubicBezTo>
                    <a:pt x="1" y="74427"/>
                    <a:pt x="130" y="74556"/>
                    <a:pt x="289" y="74556"/>
                  </a:cubicBezTo>
                  <a:lnTo>
                    <a:pt x="116625" y="74556"/>
                  </a:lnTo>
                  <a:cubicBezTo>
                    <a:pt x="116783" y="74556"/>
                    <a:pt x="116913" y="74427"/>
                    <a:pt x="116913" y="74268"/>
                  </a:cubicBezTo>
                  <a:lnTo>
                    <a:pt x="116913" y="2764"/>
                  </a:lnTo>
                  <a:cubicBezTo>
                    <a:pt x="116913" y="1240"/>
                    <a:pt x="115672" y="0"/>
                    <a:pt x="11414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868;p64">
              <a:extLst>
                <a:ext uri="{FF2B5EF4-FFF2-40B4-BE49-F238E27FC236}">
                  <a16:creationId xmlns:a16="http://schemas.microsoft.com/office/drawing/2014/main" id="{34F192DB-5DE1-4680-898D-521CEA85DD8D}"/>
                </a:ext>
              </a:extLst>
            </p:cNvPr>
            <p:cNvSpPr/>
            <p:nvPr/>
          </p:nvSpPr>
          <p:spPr>
            <a:xfrm>
              <a:off x="2520625" y="3441725"/>
              <a:ext cx="2609575" cy="1734000"/>
            </a:xfrm>
            <a:custGeom>
              <a:avLst/>
              <a:gdLst/>
              <a:ahLst/>
              <a:cxnLst/>
              <a:rect l="l" t="t" r="r" b="b"/>
              <a:pathLst>
                <a:path w="104383" h="69360" extrusionOk="0">
                  <a:moveTo>
                    <a:pt x="64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69360"/>
                  </a:lnTo>
                  <a:lnTo>
                    <a:pt x="104383" y="69360"/>
                  </a:lnTo>
                  <a:lnTo>
                    <a:pt x="104383" y="65"/>
                  </a:lnTo>
                  <a:cubicBezTo>
                    <a:pt x="104383" y="30"/>
                    <a:pt x="104354" y="1"/>
                    <a:pt x="10431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869;p64">
              <a:extLst>
                <a:ext uri="{FF2B5EF4-FFF2-40B4-BE49-F238E27FC236}">
                  <a16:creationId xmlns:a16="http://schemas.microsoft.com/office/drawing/2014/main" id="{81B5C9A9-E3E2-42D0-866D-9A59A78943BC}"/>
                </a:ext>
              </a:extLst>
            </p:cNvPr>
            <p:cNvSpPr/>
            <p:nvPr/>
          </p:nvSpPr>
          <p:spPr>
            <a:xfrm>
              <a:off x="2017725" y="5114250"/>
              <a:ext cx="3486000" cy="186000"/>
            </a:xfrm>
            <a:custGeom>
              <a:avLst/>
              <a:gdLst/>
              <a:ahLst/>
              <a:cxnLst/>
              <a:rect l="l" t="t" r="r" b="b"/>
              <a:pathLst>
                <a:path w="139440" h="7440" extrusionOk="0">
                  <a:moveTo>
                    <a:pt x="1" y="0"/>
                  </a:moveTo>
                  <a:cubicBezTo>
                    <a:pt x="1" y="4108"/>
                    <a:pt x="4459" y="7439"/>
                    <a:pt x="9959" y="7439"/>
                  </a:cubicBezTo>
                  <a:lnTo>
                    <a:pt x="129479" y="7439"/>
                  </a:lnTo>
                  <a:cubicBezTo>
                    <a:pt x="134980" y="7439"/>
                    <a:pt x="139439" y="4108"/>
                    <a:pt x="139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870;p64">
              <a:extLst>
                <a:ext uri="{FF2B5EF4-FFF2-40B4-BE49-F238E27FC236}">
                  <a16:creationId xmlns:a16="http://schemas.microsoft.com/office/drawing/2014/main" id="{CC5A42EC-11FF-4713-A56F-C985DBD9B2E6}"/>
                </a:ext>
              </a:extLst>
            </p:cNvPr>
            <p:cNvSpPr/>
            <p:nvPr/>
          </p:nvSpPr>
          <p:spPr>
            <a:xfrm>
              <a:off x="2010500" y="5107050"/>
              <a:ext cx="3500400" cy="200425"/>
            </a:xfrm>
            <a:custGeom>
              <a:avLst/>
              <a:gdLst/>
              <a:ahLst/>
              <a:cxnLst/>
              <a:rect l="l" t="t" r="r" b="b"/>
              <a:pathLst>
                <a:path w="140016" h="8017" extrusionOk="0">
                  <a:moveTo>
                    <a:pt x="139432" y="576"/>
                  </a:moveTo>
                  <a:cubicBezTo>
                    <a:pt x="139227" y="4387"/>
                    <a:pt x="134971" y="7439"/>
                    <a:pt x="129768" y="7439"/>
                  </a:cubicBezTo>
                  <a:lnTo>
                    <a:pt x="10248" y="7439"/>
                  </a:lnTo>
                  <a:cubicBezTo>
                    <a:pt x="5047" y="7439"/>
                    <a:pt x="790" y="4387"/>
                    <a:pt x="585" y="576"/>
                  </a:cubicBezTo>
                  <a:close/>
                  <a:moveTo>
                    <a:pt x="290" y="0"/>
                  </a:moveTo>
                  <a:cubicBezTo>
                    <a:pt x="130" y="0"/>
                    <a:pt x="0" y="129"/>
                    <a:pt x="0" y="288"/>
                  </a:cubicBezTo>
                  <a:cubicBezTo>
                    <a:pt x="0" y="4549"/>
                    <a:pt x="4598" y="8016"/>
                    <a:pt x="10248" y="8016"/>
                  </a:cubicBezTo>
                  <a:lnTo>
                    <a:pt x="129768" y="8016"/>
                  </a:lnTo>
                  <a:cubicBezTo>
                    <a:pt x="135420" y="8016"/>
                    <a:pt x="140016" y="4549"/>
                    <a:pt x="140016" y="288"/>
                  </a:cubicBezTo>
                  <a:cubicBezTo>
                    <a:pt x="140016" y="129"/>
                    <a:pt x="139888" y="0"/>
                    <a:pt x="139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871;p64">
              <a:extLst>
                <a:ext uri="{FF2B5EF4-FFF2-40B4-BE49-F238E27FC236}">
                  <a16:creationId xmlns:a16="http://schemas.microsoft.com/office/drawing/2014/main" id="{B8724571-915D-436D-AE06-398E837C8ACE}"/>
                </a:ext>
              </a:extLst>
            </p:cNvPr>
            <p:cNvSpPr/>
            <p:nvPr/>
          </p:nvSpPr>
          <p:spPr>
            <a:xfrm>
              <a:off x="2558025" y="1598375"/>
              <a:ext cx="1254950" cy="2801925"/>
            </a:xfrm>
            <a:custGeom>
              <a:avLst/>
              <a:gdLst/>
              <a:ahLst/>
              <a:cxnLst/>
              <a:rect l="l" t="t" r="r" b="b"/>
              <a:pathLst>
                <a:path w="50198" h="112077" extrusionOk="0">
                  <a:moveTo>
                    <a:pt x="50198" y="0"/>
                  </a:moveTo>
                  <a:cubicBezTo>
                    <a:pt x="42527" y="7305"/>
                    <a:pt x="22893" y="14678"/>
                    <a:pt x="0" y="30321"/>
                  </a:cubicBezTo>
                  <a:cubicBezTo>
                    <a:pt x="0" y="30321"/>
                    <a:pt x="1430" y="83182"/>
                    <a:pt x="50198" y="112076"/>
                  </a:cubicBezTo>
                  <a:lnTo>
                    <a:pt x="501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872;p64">
              <a:extLst>
                <a:ext uri="{FF2B5EF4-FFF2-40B4-BE49-F238E27FC236}">
                  <a16:creationId xmlns:a16="http://schemas.microsoft.com/office/drawing/2014/main" id="{C4210904-B69F-49D6-8AE5-9C83A1B7A3F4}"/>
                </a:ext>
              </a:extLst>
            </p:cNvPr>
            <p:cNvSpPr/>
            <p:nvPr/>
          </p:nvSpPr>
          <p:spPr>
            <a:xfrm>
              <a:off x="2550725" y="1591175"/>
              <a:ext cx="1269450" cy="2816325"/>
            </a:xfrm>
            <a:custGeom>
              <a:avLst/>
              <a:gdLst/>
              <a:ahLst/>
              <a:cxnLst/>
              <a:rect l="l" t="t" r="r" b="b"/>
              <a:pathLst>
                <a:path w="50778" h="112653" extrusionOk="0">
                  <a:moveTo>
                    <a:pt x="50202" y="948"/>
                  </a:moveTo>
                  <a:lnTo>
                    <a:pt x="50202" y="111857"/>
                  </a:lnTo>
                  <a:cubicBezTo>
                    <a:pt x="25383" y="96990"/>
                    <a:pt x="13218" y="75784"/>
                    <a:pt x="7380" y="60569"/>
                  </a:cubicBezTo>
                  <a:cubicBezTo>
                    <a:pt x="1386" y="44948"/>
                    <a:pt x="654" y="32294"/>
                    <a:pt x="586" y="30757"/>
                  </a:cubicBezTo>
                  <a:cubicBezTo>
                    <a:pt x="12079" y="22915"/>
                    <a:pt x="22836" y="17111"/>
                    <a:pt x="31485" y="12441"/>
                  </a:cubicBezTo>
                  <a:cubicBezTo>
                    <a:pt x="39724" y="7995"/>
                    <a:pt x="46301" y="4444"/>
                    <a:pt x="50202" y="948"/>
                  </a:cubicBezTo>
                  <a:close/>
                  <a:moveTo>
                    <a:pt x="50487" y="0"/>
                  </a:moveTo>
                  <a:cubicBezTo>
                    <a:pt x="50419" y="0"/>
                    <a:pt x="50349" y="25"/>
                    <a:pt x="50291" y="80"/>
                  </a:cubicBezTo>
                  <a:cubicBezTo>
                    <a:pt x="46521" y="3671"/>
                    <a:pt x="39764" y="7317"/>
                    <a:pt x="31211" y="11934"/>
                  </a:cubicBezTo>
                  <a:cubicBezTo>
                    <a:pt x="22516" y="16627"/>
                    <a:pt x="11696" y="22466"/>
                    <a:pt x="129" y="30372"/>
                  </a:cubicBezTo>
                  <a:cubicBezTo>
                    <a:pt x="49" y="30427"/>
                    <a:pt x="1" y="30519"/>
                    <a:pt x="4" y="30616"/>
                  </a:cubicBezTo>
                  <a:cubicBezTo>
                    <a:pt x="8" y="30749"/>
                    <a:pt x="437" y="44074"/>
                    <a:pt x="6834" y="60755"/>
                  </a:cubicBezTo>
                  <a:cubicBezTo>
                    <a:pt x="12739" y="76150"/>
                    <a:pt x="25080" y="97645"/>
                    <a:pt x="50344" y="112611"/>
                  </a:cubicBezTo>
                  <a:cubicBezTo>
                    <a:pt x="50388" y="112638"/>
                    <a:pt x="50438" y="112652"/>
                    <a:pt x="50490" y="112652"/>
                  </a:cubicBezTo>
                  <a:cubicBezTo>
                    <a:pt x="50649" y="112652"/>
                    <a:pt x="50778" y="112524"/>
                    <a:pt x="50778" y="112364"/>
                  </a:cubicBezTo>
                  <a:lnTo>
                    <a:pt x="50778" y="288"/>
                  </a:lnTo>
                  <a:cubicBezTo>
                    <a:pt x="50778" y="115"/>
                    <a:pt x="50636" y="0"/>
                    <a:pt x="50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873;p64">
              <a:extLst>
                <a:ext uri="{FF2B5EF4-FFF2-40B4-BE49-F238E27FC236}">
                  <a16:creationId xmlns:a16="http://schemas.microsoft.com/office/drawing/2014/main" id="{15B96819-938B-423E-8EF7-1913B2CB3DBD}"/>
                </a:ext>
              </a:extLst>
            </p:cNvPr>
            <p:cNvSpPr/>
            <p:nvPr/>
          </p:nvSpPr>
          <p:spPr>
            <a:xfrm>
              <a:off x="3812950" y="1598375"/>
              <a:ext cx="1254975" cy="2801925"/>
            </a:xfrm>
            <a:custGeom>
              <a:avLst/>
              <a:gdLst/>
              <a:ahLst/>
              <a:cxnLst/>
              <a:rect l="l" t="t" r="r" b="b"/>
              <a:pathLst>
                <a:path w="50199" h="112077" extrusionOk="0">
                  <a:moveTo>
                    <a:pt x="1" y="0"/>
                  </a:moveTo>
                  <a:lnTo>
                    <a:pt x="1" y="112076"/>
                  </a:lnTo>
                  <a:cubicBezTo>
                    <a:pt x="48769" y="83182"/>
                    <a:pt x="50199" y="30321"/>
                    <a:pt x="50199" y="30321"/>
                  </a:cubicBezTo>
                  <a:cubicBezTo>
                    <a:pt x="27307" y="14678"/>
                    <a:pt x="7671" y="73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874;p64">
              <a:extLst>
                <a:ext uri="{FF2B5EF4-FFF2-40B4-BE49-F238E27FC236}">
                  <a16:creationId xmlns:a16="http://schemas.microsoft.com/office/drawing/2014/main" id="{4E66775C-C7FB-45C3-AA49-D83CBC649574}"/>
                </a:ext>
              </a:extLst>
            </p:cNvPr>
            <p:cNvSpPr/>
            <p:nvPr/>
          </p:nvSpPr>
          <p:spPr>
            <a:xfrm>
              <a:off x="3805750" y="1591175"/>
              <a:ext cx="1269475" cy="2816325"/>
            </a:xfrm>
            <a:custGeom>
              <a:avLst/>
              <a:gdLst/>
              <a:ahLst/>
              <a:cxnLst/>
              <a:rect l="l" t="t" r="r" b="b"/>
              <a:pathLst>
                <a:path w="50779" h="112653" extrusionOk="0">
                  <a:moveTo>
                    <a:pt x="577" y="948"/>
                  </a:moveTo>
                  <a:cubicBezTo>
                    <a:pt x="4477" y="4444"/>
                    <a:pt x="11056" y="7995"/>
                    <a:pt x="19294" y="12441"/>
                  </a:cubicBezTo>
                  <a:cubicBezTo>
                    <a:pt x="27943" y="17111"/>
                    <a:pt x="38700" y="22915"/>
                    <a:pt x="50193" y="30758"/>
                  </a:cubicBezTo>
                  <a:cubicBezTo>
                    <a:pt x="50124" y="32296"/>
                    <a:pt x="49394" y="44948"/>
                    <a:pt x="43399" y="60570"/>
                  </a:cubicBezTo>
                  <a:cubicBezTo>
                    <a:pt x="37560" y="75785"/>
                    <a:pt x="25396" y="96991"/>
                    <a:pt x="577" y="111858"/>
                  </a:cubicBezTo>
                  <a:lnTo>
                    <a:pt x="577" y="948"/>
                  </a:lnTo>
                  <a:close/>
                  <a:moveTo>
                    <a:pt x="291" y="0"/>
                  </a:moveTo>
                  <a:cubicBezTo>
                    <a:pt x="143" y="0"/>
                    <a:pt x="1" y="115"/>
                    <a:pt x="1" y="288"/>
                  </a:cubicBezTo>
                  <a:lnTo>
                    <a:pt x="1" y="112364"/>
                  </a:lnTo>
                  <a:cubicBezTo>
                    <a:pt x="1" y="112524"/>
                    <a:pt x="129" y="112652"/>
                    <a:pt x="289" y="112652"/>
                  </a:cubicBezTo>
                  <a:cubicBezTo>
                    <a:pt x="340" y="112652"/>
                    <a:pt x="391" y="112638"/>
                    <a:pt x="435" y="112611"/>
                  </a:cubicBezTo>
                  <a:cubicBezTo>
                    <a:pt x="25699" y="97644"/>
                    <a:pt x="38040" y="76150"/>
                    <a:pt x="43945" y="60755"/>
                  </a:cubicBezTo>
                  <a:cubicBezTo>
                    <a:pt x="50343" y="44074"/>
                    <a:pt x="50772" y="30749"/>
                    <a:pt x="50776" y="30616"/>
                  </a:cubicBezTo>
                  <a:cubicBezTo>
                    <a:pt x="50778" y="30519"/>
                    <a:pt x="50731" y="30427"/>
                    <a:pt x="50650" y="30372"/>
                  </a:cubicBezTo>
                  <a:cubicBezTo>
                    <a:pt x="39082" y="22466"/>
                    <a:pt x="28262" y="16627"/>
                    <a:pt x="19567" y="11934"/>
                  </a:cubicBezTo>
                  <a:cubicBezTo>
                    <a:pt x="11014" y="7317"/>
                    <a:pt x="4258" y="3671"/>
                    <a:pt x="488" y="80"/>
                  </a:cubicBezTo>
                  <a:cubicBezTo>
                    <a:pt x="430" y="25"/>
                    <a:pt x="360" y="0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875;p64">
              <a:extLst>
                <a:ext uri="{FF2B5EF4-FFF2-40B4-BE49-F238E27FC236}">
                  <a16:creationId xmlns:a16="http://schemas.microsoft.com/office/drawing/2014/main" id="{C870AAD8-D6CF-4B4B-84FA-80E32D0719F6}"/>
                </a:ext>
              </a:extLst>
            </p:cNvPr>
            <p:cNvSpPr/>
            <p:nvPr/>
          </p:nvSpPr>
          <p:spPr>
            <a:xfrm>
              <a:off x="2650050" y="1710875"/>
              <a:ext cx="2325850" cy="2576950"/>
            </a:xfrm>
            <a:custGeom>
              <a:avLst/>
              <a:gdLst/>
              <a:ahLst/>
              <a:cxnLst/>
              <a:rect l="l" t="t" r="r" b="b"/>
              <a:pathLst>
                <a:path w="93034" h="103078" extrusionOk="0">
                  <a:moveTo>
                    <a:pt x="46517" y="1"/>
                  </a:moveTo>
                  <a:cubicBezTo>
                    <a:pt x="37257" y="6566"/>
                    <a:pt x="21213" y="12822"/>
                    <a:pt x="0" y="27317"/>
                  </a:cubicBezTo>
                  <a:cubicBezTo>
                    <a:pt x="0" y="27317"/>
                    <a:pt x="1326" y="76301"/>
                    <a:pt x="46517" y="103077"/>
                  </a:cubicBezTo>
                  <a:cubicBezTo>
                    <a:pt x="91708" y="76302"/>
                    <a:pt x="93034" y="27318"/>
                    <a:pt x="93034" y="27318"/>
                  </a:cubicBezTo>
                  <a:cubicBezTo>
                    <a:pt x="71820" y="12822"/>
                    <a:pt x="55847" y="6566"/>
                    <a:pt x="46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876;p64">
              <a:extLst>
                <a:ext uri="{FF2B5EF4-FFF2-40B4-BE49-F238E27FC236}">
                  <a16:creationId xmlns:a16="http://schemas.microsoft.com/office/drawing/2014/main" id="{FA7D1FDF-C700-4698-8A77-0358C79FF32E}"/>
                </a:ext>
              </a:extLst>
            </p:cNvPr>
            <p:cNvSpPr/>
            <p:nvPr/>
          </p:nvSpPr>
          <p:spPr>
            <a:xfrm>
              <a:off x="2642775" y="1703675"/>
              <a:ext cx="2340350" cy="2591300"/>
            </a:xfrm>
            <a:custGeom>
              <a:avLst/>
              <a:gdLst/>
              <a:ahLst/>
              <a:cxnLst/>
              <a:rect l="l" t="t" r="r" b="b"/>
              <a:pathLst>
                <a:path w="93614" h="103652" extrusionOk="0">
                  <a:moveTo>
                    <a:pt x="46808" y="641"/>
                  </a:moveTo>
                  <a:cubicBezTo>
                    <a:pt x="50665" y="3330"/>
                    <a:pt x="55728" y="6028"/>
                    <a:pt x="61577" y="9144"/>
                  </a:cubicBezTo>
                  <a:cubicBezTo>
                    <a:pt x="70085" y="13678"/>
                    <a:pt x="80668" y="19317"/>
                    <a:pt x="93029" y="27754"/>
                  </a:cubicBezTo>
                  <a:cubicBezTo>
                    <a:pt x="92964" y="29226"/>
                    <a:pt x="92277" y="40909"/>
                    <a:pt x="86743" y="55341"/>
                  </a:cubicBezTo>
                  <a:cubicBezTo>
                    <a:pt x="81315" y="69495"/>
                    <a:pt x="69983" y="89244"/>
                    <a:pt x="46808" y="103029"/>
                  </a:cubicBezTo>
                  <a:cubicBezTo>
                    <a:pt x="23643" y="89249"/>
                    <a:pt x="12310" y="69509"/>
                    <a:pt x="6880" y="55361"/>
                  </a:cubicBezTo>
                  <a:cubicBezTo>
                    <a:pt x="1341" y="40927"/>
                    <a:pt x="652" y="29228"/>
                    <a:pt x="586" y="27754"/>
                  </a:cubicBezTo>
                  <a:cubicBezTo>
                    <a:pt x="12888" y="19359"/>
                    <a:pt x="23451" y="13733"/>
                    <a:pt x="31946" y="9210"/>
                  </a:cubicBezTo>
                  <a:cubicBezTo>
                    <a:pt x="37846" y="6069"/>
                    <a:pt x="42953" y="3350"/>
                    <a:pt x="46808" y="641"/>
                  </a:cubicBezTo>
                  <a:close/>
                  <a:moveTo>
                    <a:pt x="46807" y="1"/>
                  </a:moveTo>
                  <a:cubicBezTo>
                    <a:pt x="46749" y="1"/>
                    <a:pt x="46691" y="18"/>
                    <a:pt x="46641" y="54"/>
                  </a:cubicBezTo>
                  <a:cubicBezTo>
                    <a:pt x="42796" y="2779"/>
                    <a:pt x="37888" y="5392"/>
                    <a:pt x="31675" y="8702"/>
                  </a:cubicBezTo>
                  <a:cubicBezTo>
                    <a:pt x="23138" y="13247"/>
                    <a:pt x="12513" y="18904"/>
                    <a:pt x="129" y="27367"/>
                  </a:cubicBezTo>
                  <a:cubicBezTo>
                    <a:pt x="48" y="27422"/>
                    <a:pt x="1" y="27515"/>
                    <a:pt x="3" y="27613"/>
                  </a:cubicBezTo>
                  <a:cubicBezTo>
                    <a:pt x="7" y="27736"/>
                    <a:pt x="405" y="40087"/>
                    <a:pt x="6334" y="55547"/>
                  </a:cubicBezTo>
                  <a:cubicBezTo>
                    <a:pt x="11807" y="69817"/>
                    <a:pt x="23246" y="89738"/>
                    <a:pt x="46662" y="103612"/>
                  </a:cubicBezTo>
                  <a:cubicBezTo>
                    <a:pt x="46706" y="103639"/>
                    <a:pt x="46756" y="103652"/>
                    <a:pt x="46808" y="103652"/>
                  </a:cubicBezTo>
                  <a:cubicBezTo>
                    <a:pt x="46859" y="103652"/>
                    <a:pt x="46910" y="103639"/>
                    <a:pt x="46954" y="103612"/>
                  </a:cubicBezTo>
                  <a:cubicBezTo>
                    <a:pt x="70370" y="89740"/>
                    <a:pt x="81808" y="69817"/>
                    <a:pt x="87281" y="55548"/>
                  </a:cubicBezTo>
                  <a:cubicBezTo>
                    <a:pt x="93209" y="40087"/>
                    <a:pt x="93608" y="27737"/>
                    <a:pt x="93611" y="27613"/>
                  </a:cubicBezTo>
                  <a:cubicBezTo>
                    <a:pt x="93614" y="27515"/>
                    <a:pt x="93567" y="27422"/>
                    <a:pt x="93485" y="27367"/>
                  </a:cubicBezTo>
                  <a:cubicBezTo>
                    <a:pt x="81042" y="18864"/>
                    <a:pt x="70398" y="13192"/>
                    <a:pt x="61846" y="8636"/>
                  </a:cubicBezTo>
                  <a:cubicBezTo>
                    <a:pt x="55931" y="5483"/>
                    <a:pt x="50821" y="2761"/>
                    <a:pt x="46973" y="54"/>
                  </a:cubicBezTo>
                  <a:cubicBezTo>
                    <a:pt x="46924" y="18"/>
                    <a:pt x="46865" y="1"/>
                    <a:pt x="46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877;p64">
              <a:extLst>
                <a:ext uri="{FF2B5EF4-FFF2-40B4-BE49-F238E27FC236}">
                  <a16:creationId xmlns:a16="http://schemas.microsoft.com/office/drawing/2014/main" id="{C65D019C-9048-4001-8CF8-FCED3976FEF5}"/>
                </a:ext>
              </a:extLst>
            </p:cNvPr>
            <p:cNvSpPr/>
            <p:nvPr/>
          </p:nvSpPr>
          <p:spPr>
            <a:xfrm>
              <a:off x="3070950" y="2263700"/>
              <a:ext cx="1904950" cy="2024100"/>
            </a:xfrm>
            <a:custGeom>
              <a:avLst/>
              <a:gdLst/>
              <a:ahLst/>
              <a:cxnLst/>
              <a:rect l="l" t="t" r="r" b="b"/>
              <a:pathLst>
                <a:path w="76198" h="80964" extrusionOk="0">
                  <a:moveTo>
                    <a:pt x="68272" y="1"/>
                  </a:moveTo>
                  <a:cubicBezTo>
                    <a:pt x="35912" y="9790"/>
                    <a:pt x="11201" y="38229"/>
                    <a:pt x="1" y="53227"/>
                  </a:cubicBezTo>
                  <a:cubicBezTo>
                    <a:pt x="6793" y="63187"/>
                    <a:pt x="16319" y="73047"/>
                    <a:pt x="29681" y="80963"/>
                  </a:cubicBezTo>
                  <a:cubicBezTo>
                    <a:pt x="74872" y="54188"/>
                    <a:pt x="76198" y="5204"/>
                    <a:pt x="76198" y="5204"/>
                  </a:cubicBezTo>
                  <a:cubicBezTo>
                    <a:pt x="73466" y="3339"/>
                    <a:pt x="70825" y="1611"/>
                    <a:pt x="682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878;p64">
              <a:extLst>
                <a:ext uri="{FF2B5EF4-FFF2-40B4-BE49-F238E27FC236}">
                  <a16:creationId xmlns:a16="http://schemas.microsoft.com/office/drawing/2014/main" id="{75F049FE-A901-46BB-BEDC-75FD08F862EC}"/>
                </a:ext>
              </a:extLst>
            </p:cNvPr>
            <p:cNvSpPr/>
            <p:nvPr/>
          </p:nvSpPr>
          <p:spPr>
            <a:xfrm>
              <a:off x="3063275" y="2256475"/>
              <a:ext cx="1919875" cy="2038500"/>
            </a:xfrm>
            <a:custGeom>
              <a:avLst/>
              <a:gdLst/>
              <a:ahLst/>
              <a:cxnLst/>
              <a:rect l="l" t="t" r="r" b="b"/>
              <a:pathLst>
                <a:path w="76795" h="81540" extrusionOk="0">
                  <a:moveTo>
                    <a:pt x="68537" y="604"/>
                  </a:moveTo>
                  <a:cubicBezTo>
                    <a:pt x="71132" y="2242"/>
                    <a:pt x="73712" y="3936"/>
                    <a:pt x="76211" y="5642"/>
                  </a:cubicBezTo>
                  <a:cubicBezTo>
                    <a:pt x="76145" y="7116"/>
                    <a:pt x="75456" y="18815"/>
                    <a:pt x="69916" y="33249"/>
                  </a:cubicBezTo>
                  <a:cubicBezTo>
                    <a:pt x="64487" y="47397"/>
                    <a:pt x="53153" y="67137"/>
                    <a:pt x="29989" y="80917"/>
                  </a:cubicBezTo>
                  <a:cubicBezTo>
                    <a:pt x="18161" y="73883"/>
                    <a:pt x="8297" y="64669"/>
                    <a:pt x="663" y="53523"/>
                  </a:cubicBezTo>
                  <a:cubicBezTo>
                    <a:pt x="27829" y="17217"/>
                    <a:pt x="54790" y="4788"/>
                    <a:pt x="68537" y="604"/>
                  </a:cubicBezTo>
                  <a:close/>
                  <a:moveTo>
                    <a:pt x="68579" y="1"/>
                  </a:moveTo>
                  <a:cubicBezTo>
                    <a:pt x="68551" y="1"/>
                    <a:pt x="68523" y="5"/>
                    <a:pt x="68495" y="14"/>
                  </a:cubicBezTo>
                  <a:cubicBezTo>
                    <a:pt x="54291" y="4310"/>
                    <a:pt x="40100" y="12628"/>
                    <a:pt x="26318" y="24733"/>
                  </a:cubicBezTo>
                  <a:cubicBezTo>
                    <a:pt x="14607" y="35018"/>
                    <a:pt x="5585" y="45969"/>
                    <a:pt x="77" y="53343"/>
                  </a:cubicBezTo>
                  <a:cubicBezTo>
                    <a:pt x="4" y="53442"/>
                    <a:pt x="1" y="53576"/>
                    <a:pt x="70" y="53678"/>
                  </a:cubicBezTo>
                  <a:cubicBezTo>
                    <a:pt x="7802" y="65015"/>
                    <a:pt x="17817" y="74377"/>
                    <a:pt x="29842" y="81500"/>
                  </a:cubicBezTo>
                  <a:cubicBezTo>
                    <a:pt x="29886" y="81527"/>
                    <a:pt x="29936" y="81540"/>
                    <a:pt x="29988" y="81540"/>
                  </a:cubicBezTo>
                  <a:cubicBezTo>
                    <a:pt x="30039" y="81540"/>
                    <a:pt x="30090" y="81527"/>
                    <a:pt x="30134" y="81500"/>
                  </a:cubicBezTo>
                  <a:cubicBezTo>
                    <a:pt x="53550" y="67626"/>
                    <a:pt x="64989" y="47705"/>
                    <a:pt x="70462" y="33435"/>
                  </a:cubicBezTo>
                  <a:cubicBezTo>
                    <a:pt x="76391" y="17975"/>
                    <a:pt x="76789" y="5624"/>
                    <a:pt x="76792" y="5501"/>
                  </a:cubicBezTo>
                  <a:cubicBezTo>
                    <a:pt x="76795" y="5403"/>
                    <a:pt x="76748" y="5310"/>
                    <a:pt x="76666" y="5255"/>
                  </a:cubicBezTo>
                  <a:cubicBezTo>
                    <a:pt x="74085" y="3491"/>
                    <a:pt x="71417" y="1739"/>
                    <a:pt x="68732" y="45"/>
                  </a:cubicBezTo>
                  <a:cubicBezTo>
                    <a:pt x="68686" y="16"/>
                    <a:pt x="68633" y="1"/>
                    <a:pt x="68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879;p64">
              <a:extLst>
                <a:ext uri="{FF2B5EF4-FFF2-40B4-BE49-F238E27FC236}">
                  <a16:creationId xmlns:a16="http://schemas.microsoft.com/office/drawing/2014/main" id="{1740B88F-DE24-49C7-B10F-C0E75046689F}"/>
                </a:ext>
              </a:extLst>
            </p:cNvPr>
            <p:cNvSpPr/>
            <p:nvPr/>
          </p:nvSpPr>
          <p:spPr>
            <a:xfrm>
              <a:off x="3314775" y="1960000"/>
              <a:ext cx="1010750" cy="985675"/>
            </a:xfrm>
            <a:custGeom>
              <a:avLst/>
              <a:gdLst/>
              <a:ahLst/>
              <a:cxnLst/>
              <a:rect l="l" t="t" r="r" b="b"/>
              <a:pathLst>
                <a:path w="40430" h="39427" extrusionOk="0">
                  <a:moveTo>
                    <a:pt x="20215" y="5762"/>
                  </a:moveTo>
                  <a:cubicBezTo>
                    <a:pt x="28185" y="5762"/>
                    <a:pt x="34668" y="12246"/>
                    <a:pt x="34668" y="20215"/>
                  </a:cubicBezTo>
                  <a:lnTo>
                    <a:pt x="34668" y="33664"/>
                  </a:lnTo>
                  <a:lnTo>
                    <a:pt x="5761" y="33664"/>
                  </a:lnTo>
                  <a:lnTo>
                    <a:pt x="5761" y="20215"/>
                  </a:lnTo>
                  <a:cubicBezTo>
                    <a:pt x="5761" y="12246"/>
                    <a:pt x="12245" y="5762"/>
                    <a:pt x="20215" y="5762"/>
                  </a:cubicBezTo>
                  <a:close/>
                  <a:moveTo>
                    <a:pt x="20215" y="1"/>
                  </a:moveTo>
                  <a:cubicBezTo>
                    <a:pt x="9068" y="1"/>
                    <a:pt x="0" y="9070"/>
                    <a:pt x="0" y="20216"/>
                  </a:cubicBezTo>
                  <a:lnTo>
                    <a:pt x="0" y="36545"/>
                  </a:lnTo>
                  <a:cubicBezTo>
                    <a:pt x="0" y="38137"/>
                    <a:pt x="1290" y="39426"/>
                    <a:pt x="2881" y="39426"/>
                  </a:cubicBezTo>
                  <a:lnTo>
                    <a:pt x="37549" y="39426"/>
                  </a:lnTo>
                  <a:cubicBezTo>
                    <a:pt x="39140" y="39426"/>
                    <a:pt x="40430" y="38136"/>
                    <a:pt x="40430" y="36545"/>
                  </a:cubicBezTo>
                  <a:lnTo>
                    <a:pt x="40430" y="20216"/>
                  </a:lnTo>
                  <a:cubicBezTo>
                    <a:pt x="40430" y="9068"/>
                    <a:pt x="31362" y="1"/>
                    <a:pt x="20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880;p64">
              <a:extLst>
                <a:ext uri="{FF2B5EF4-FFF2-40B4-BE49-F238E27FC236}">
                  <a16:creationId xmlns:a16="http://schemas.microsoft.com/office/drawing/2014/main" id="{D888BD0B-7B06-4ADC-86C9-87B7E5811D4D}"/>
                </a:ext>
              </a:extLst>
            </p:cNvPr>
            <p:cNvSpPr/>
            <p:nvPr/>
          </p:nvSpPr>
          <p:spPr>
            <a:xfrm>
              <a:off x="3307550" y="1952800"/>
              <a:ext cx="1025175" cy="1000075"/>
            </a:xfrm>
            <a:custGeom>
              <a:avLst/>
              <a:gdLst/>
              <a:ahLst/>
              <a:cxnLst/>
              <a:rect l="l" t="t" r="r" b="b"/>
              <a:pathLst>
                <a:path w="41007" h="40003" extrusionOk="0">
                  <a:moveTo>
                    <a:pt x="20504" y="6339"/>
                  </a:moveTo>
                  <a:cubicBezTo>
                    <a:pt x="28314" y="6339"/>
                    <a:pt x="34669" y="12693"/>
                    <a:pt x="34669" y="20504"/>
                  </a:cubicBezTo>
                  <a:lnTo>
                    <a:pt x="34669" y="33663"/>
                  </a:lnTo>
                  <a:lnTo>
                    <a:pt x="6339" y="33663"/>
                  </a:lnTo>
                  <a:lnTo>
                    <a:pt x="6338" y="20504"/>
                  </a:lnTo>
                  <a:cubicBezTo>
                    <a:pt x="6338" y="12693"/>
                    <a:pt x="12694" y="6339"/>
                    <a:pt x="20504" y="6339"/>
                  </a:cubicBezTo>
                  <a:close/>
                  <a:moveTo>
                    <a:pt x="20504" y="5762"/>
                  </a:moveTo>
                  <a:cubicBezTo>
                    <a:pt x="12376" y="5762"/>
                    <a:pt x="5762" y="12374"/>
                    <a:pt x="5762" y="20503"/>
                  </a:cubicBezTo>
                  <a:lnTo>
                    <a:pt x="5762" y="33951"/>
                  </a:lnTo>
                  <a:cubicBezTo>
                    <a:pt x="5762" y="34111"/>
                    <a:pt x="5892" y="34240"/>
                    <a:pt x="6050" y="34240"/>
                  </a:cubicBezTo>
                  <a:lnTo>
                    <a:pt x="34957" y="34240"/>
                  </a:lnTo>
                  <a:cubicBezTo>
                    <a:pt x="35116" y="34240"/>
                    <a:pt x="35245" y="34111"/>
                    <a:pt x="35245" y="33951"/>
                  </a:cubicBezTo>
                  <a:lnTo>
                    <a:pt x="35245" y="20503"/>
                  </a:lnTo>
                  <a:cubicBezTo>
                    <a:pt x="35245" y="12374"/>
                    <a:pt x="28632" y="5762"/>
                    <a:pt x="20504" y="5762"/>
                  </a:cubicBezTo>
                  <a:close/>
                  <a:moveTo>
                    <a:pt x="20504" y="577"/>
                  </a:moveTo>
                  <a:cubicBezTo>
                    <a:pt x="31492" y="577"/>
                    <a:pt x="40431" y="9516"/>
                    <a:pt x="40431" y="20504"/>
                  </a:cubicBezTo>
                  <a:lnTo>
                    <a:pt x="40431" y="36833"/>
                  </a:lnTo>
                  <a:cubicBezTo>
                    <a:pt x="40431" y="38263"/>
                    <a:pt x="39268" y="39427"/>
                    <a:pt x="37838" y="39427"/>
                  </a:cubicBezTo>
                  <a:lnTo>
                    <a:pt x="3170" y="39427"/>
                  </a:lnTo>
                  <a:cubicBezTo>
                    <a:pt x="1739" y="39427"/>
                    <a:pt x="577" y="38263"/>
                    <a:pt x="577" y="36833"/>
                  </a:cubicBezTo>
                  <a:lnTo>
                    <a:pt x="577" y="20503"/>
                  </a:lnTo>
                  <a:cubicBezTo>
                    <a:pt x="577" y="9515"/>
                    <a:pt x="9517" y="577"/>
                    <a:pt x="20504" y="577"/>
                  </a:cubicBezTo>
                  <a:close/>
                  <a:moveTo>
                    <a:pt x="20504" y="1"/>
                  </a:moveTo>
                  <a:cubicBezTo>
                    <a:pt x="9199" y="1"/>
                    <a:pt x="0" y="9198"/>
                    <a:pt x="0" y="20504"/>
                  </a:cubicBezTo>
                  <a:lnTo>
                    <a:pt x="0" y="36833"/>
                  </a:lnTo>
                  <a:cubicBezTo>
                    <a:pt x="0" y="38580"/>
                    <a:pt x="1423" y="40002"/>
                    <a:pt x="3170" y="40002"/>
                  </a:cubicBezTo>
                  <a:lnTo>
                    <a:pt x="37838" y="40002"/>
                  </a:lnTo>
                  <a:cubicBezTo>
                    <a:pt x="39585" y="40002"/>
                    <a:pt x="41007" y="38580"/>
                    <a:pt x="41007" y="36833"/>
                  </a:cubicBezTo>
                  <a:lnTo>
                    <a:pt x="41007" y="20504"/>
                  </a:lnTo>
                  <a:cubicBezTo>
                    <a:pt x="41007" y="9198"/>
                    <a:pt x="31809" y="1"/>
                    <a:pt x="2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881;p64">
              <a:extLst>
                <a:ext uri="{FF2B5EF4-FFF2-40B4-BE49-F238E27FC236}">
                  <a16:creationId xmlns:a16="http://schemas.microsoft.com/office/drawing/2014/main" id="{926BF8CA-3DD5-4F71-B785-5DF269433BFC}"/>
                </a:ext>
              </a:extLst>
            </p:cNvPr>
            <p:cNvSpPr/>
            <p:nvPr/>
          </p:nvSpPr>
          <p:spPr>
            <a:xfrm>
              <a:off x="3261250" y="2748875"/>
              <a:ext cx="1103450" cy="932375"/>
            </a:xfrm>
            <a:custGeom>
              <a:avLst/>
              <a:gdLst/>
              <a:ahLst/>
              <a:cxnLst/>
              <a:rect l="l" t="t" r="r" b="b"/>
              <a:pathLst>
                <a:path w="44138" h="37295" extrusionOk="0">
                  <a:moveTo>
                    <a:pt x="0" y="1"/>
                  </a:moveTo>
                  <a:lnTo>
                    <a:pt x="0" y="37295"/>
                  </a:lnTo>
                  <a:lnTo>
                    <a:pt x="44137" y="37295"/>
                  </a:lnTo>
                  <a:lnTo>
                    <a:pt x="44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882;p64">
              <a:extLst>
                <a:ext uri="{FF2B5EF4-FFF2-40B4-BE49-F238E27FC236}">
                  <a16:creationId xmlns:a16="http://schemas.microsoft.com/office/drawing/2014/main" id="{B080D485-4BF0-46B3-8375-6EAB52BAC3F9}"/>
                </a:ext>
              </a:extLst>
            </p:cNvPr>
            <p:cNvSpPr/>
            <p:nvPr/>
          </p:nvSpPr>
          <p:spPr>
            <a:xfrm>
              <a:off x="3254025" y="2741675"/>
              <a:ext cx="1117900" cy="946775"/>
            </a:xfrm>
            <a:custGeom>
              <a:avLst/>
              <a:gdLst/>
              <a:ahLst/>
              <a:cxnLst/>
              <a:rect l="l" t="t" r="r" b="b"/>
              <a:pathLst>
                <a:path w="44716" h="37871" extrusionOk="0">
                  <a:moveTo>
                    <a:pt x="44138" y="576"/>
                  </a:moveTo>
                  <a:lnTo>
                    <a:pt x="44138" y="37295"/>
                  </a:lnTo>
                  <a:lnTo>
                    <a:pt x="577" y="37295"/>
                  </a:lnTo>
                  <a:lnTo>
                    <a:pt x="577" y="576"/>
                  </a:lnTo>
                  <a:close/>
                  <a:moveTo>
                    <a:pt x="287" y="1"/>
                  </a:moveTo>
                  <a:cubicBezTo>
                    <a:pt x="129" y="1"/>
                    <a:pt x="0" y="130"/>
                    <a:pt x="1" y="289"/>
                  </a:cubicBezTo>
                  <a:lnTo>
                    <a:pt x="1" y="37583"/>
                  </a:lnTo>
                  <a:cubicBezTo>
                    <a:pt x="0" y="37742"/>
                    <a:pt x="130" y="37871"/>
                    <a:pt x="289" y="37871"/>
                  </a:cubicBezTo>
                  <a:lnTo>
                    <a:pt x="44426" y="37871"/>
                  </a:lnTo>
                  <a:cubicBezTo>
                    <a:pt x="44586" y="37871"/>
                    <a:pt x="44715" y="37742"/>
                    <a:pt x="44714" y="37583"/>
                  </a:cubicBezTo>
                  <a:lnTo>
                    <a:pt x="44714" y="289"/>
                  </a:lnTo>
                  <a:cubicBezTo>
                    <a:pt x="44715" y="129"/>
                    <a:pt x="44586" y="1"/>
                    <a:pt x="44426" y="1"/>
                  </a:cubicBezTo>
                  <a:lnTo>
                    <a:pt x="289" y="1"/>
                  </a:lnTo>
                  <a:cubicBezTo>
                    <a:pt x="289" y="1"/>
                    <a:pt x="28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883;p64">
              <a:extLst>
                <a:ext uri="{FF2B5EF4-FFF2-40B4-BE49-F238E27FC236}">
                  <a16:creationId xmlns:a16="http://schemas.microsoft.com/office/drawing/2014/main" id="{CA863941-D88D-4DD4-B585-ACA5ADD3F922}"/>
                </a:ext>
              </a:extLst>
            </p:cNvPr>
            <p:cNvSpPr/>
            <p:nvPr/>
          </p:nvSpPr>
          <p:spPr>
            <a:xfrm>
              <a:off x="3687425" y="3015925"/>
              <a:ext cx="240325" cy="437650"/>
            </a:xfrm>
            <a:custGeom>
              <a:avLst/>
              <a:gdLst/>
              <a:ahLst/>
              <a:cxnLst/>
              <a:rect l="l" t="t" r="r" b="b"/>
              <a:pathLst>
                <a:path w="9613" h="17506" extrusionOk="0">
                  <a:moveTo>
                    <a:pt x="4806" y="1"/>
                  </a:moveTo>
                  <a:cubicBezTo>
                    <a:pt x="2153" y="1"/>
                    <a:pt x="1" y="2151"/>
                    <a:pt x="1" y="4806"/>
                  </a:cubicBezTo>
                  <a:cubicBezTo>
                    <a:pt x="1" y="6634"/>
                    <a:pt x="1022" y="8223"/>
                    <a:pt x="2525" y="9035"/>
                  </a:cubicBezTo>
                  <a:lnTo>
                    <a:pt x="1717" y="17506"/>
                  </a:lnTo>
                  <a:lnTo>
                    <a:pt x="7896" y="17506"/>
                  </a:lnTo>
                  <a:lnTo>
                    <a:pt x="7090" y="9035"/>
                  </a:lnTo>
                  <a:cubicBezTo>
                    <a:pt x="8591" y="8223"/>
                    <a:pt x="9612" y="6634"/>
                    <a:pt x="9612" y="4806"/>
                  </a:cubicBezTo>
                  <a:cubicBezTo>
                    <a:pt x="9612" y="2151"/>
                    <a:pt x="7460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884;p64">
              <a:extLst>
                <a:ext uri="{FF2B5EF4-FFF2-40B4-BE49-F238E27FC236}">
                  <a16:creationId xmlns:a16="http://schemas.microsoft.com/office/drawing/2014/main" id="{6DC3203A-F5E9-4A57-83BD-CF76545CB46F}"/>
                </a:ext>
              </a:extLst>
            </p:cNvPr>
            <p:cNvSpPr/>
            <p:nvPr/>
          </p:nvSpPr>
          <p:spPr>
            <a:xfrm>
              <a:off x="3680200" y="3008700"/>
              <a:ext cx="254725" cy="452075"/>
            </a:xfrm>
            <a:custGeom>
              <a:avLst/>
              <a:gdLst/>
              <a:ahLst/>
              <a:cxnLst/>
              <a:rect l="l" t="t" r="r" b="b"/>
              <a:pathLst>
                <a:path w="10189" h="18083" extrusionOk="0">
                  <a:moveTo>
                    <a:pt x="5095" y="578"/>
                  </a:moveTo>
                  <a:cubicBezTo>
                    <a:pt x="7586" y="578"/>
                    <a:pt x="9612" y="2604"/>
                    <a:pt x="9612" y="5095"/>
                  </a:cubicBezTo>
                  <a:cubicBezTo>
                    <a:pt x="9612" y="6755"/>
                    <a:pt x="8702" y="8283"/>
                    <a:pt x="7240" y="9071"/>
                  </a:cubicBezTo>
                  <a:cubicBezTo>
                    <a:pt x="7138" y="9126"/>
                    <a:pt x="7079" y="9237"/>
                    <a:pt x="7090" y="9352"/>
                  </a:cubicBezTo>
                  <a:lnTo>
                    <a:pt x="7868" y="17507"/>
                  </a:lnTo>
                  <a:lnTo>
                    <a:pt x="2323" y="17507"/>
                  </a:lnTo>
                  <a:lnTo>
                    <a:pt x="3100" y="9352"/>
                  </a:lnTo>
                  <a:cubicBezTo>
                    <a:pt x="3111" y="9237"/>
                    <a:pt x="3052" y="9126"/>
                    <a:pt x="2950" y="9071"/>
                  </a:cubicBezTo>
                  <a:cubicBezTo>
                    <a:pt x="1488" y="8283"/>
                    <a:pt x="578" y="6755"/>
                    <a:pt x="578" y="5095"/>
                  </a:cubicBezTo>
                  <a:cubicBezTo>
                    <a:pt x="578" y="2604"/>
                    <a:pt x="2604" y="578"/>
                    <a:pt x="5095" y="578"/>
                  </a:cubicBezTo>
                  <a:close/>
                  <a:moveTo>
                    <a:pt x="5095" y="1"/>
                  </a:moveTo>
                  <a:cubicBezTo>
                    <a:pt x="2286" y="1"/>
                    <a:pt x="2" y="2286"/>
                    <a:pt x="2" y="5095"/>
                  </a:cubicBezTo>
                  <a:cubicBezTo>
                    <a:pt x="1" y="6898"/>
                    <a:pt x="954" y="8567"/>
                    <a:pt x="2509" y="9484"/>
                  </a:cubicBezTo>
                  <a:lnTo>
                    <a:pt x="1720" y="17767"/>
                  </a:lnTo>
                  <a:cubicBezTo>
                    <a:pt x="1703" y="17936"/>
                    <a:pt x="1836" y="18082"/>
                    <a:pt x="2006" y="18082"/>
                  </a:cubicBezTo>
                  <a:lnTo>
                    <a:pt x="8184" y="18082"/>
                  </a:lnTo>
                  <a:cubicBezTo>
                    <a:pt x="8354" y="18082"/>
                    <a:pt x="8487" y="17936"/>
                    <a:pt x="8471" y="17767"/>
                  </a:cubicBezTo>
                  <a:lnTo>
                    <a:pt x="7681" y="9484"/>
                  </a:lnTo>
                  <a:cubicBezTo>
                    <a:pt x="9235" y="8567"/>
                    <a:pt x="10189" y="6898"/>
                    <a:pt x="10189" y="5095"/>
                  </a:cubicBezTo>
                  <a:cubicBezTo>
                    <a:pt x="10189" y="2286"/>
                    <a:pt x="7903" y="1"/>
                    <a:pt x="5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885;p64">
              <a:extLst>
                <a:ext uri="{FF2B5EF4-FFF2-40B4-BE49-F238E27FC236}">
                  <a16:creationId xmlns:a16="http://schemas.microsoft.com/office/drawing/2014/main" id="{404FE264-665B-4C92-89CE-98FB2682CAD6}"/>
                </a:ext>
              </a:extLst>
            </p:cNvPr>
            <p:cNvSpPr/>
            <p:nvPr/>
          </p:nvSpPr>
          <p:spPr>
            <a:xfrm>
              <a:off x="5977700" y="2926050"/>
              <a:ext cx="16800" cy="36025"/>
            </a:xfrm>
            <a:custGeom>
              <a:avLst/>
              <a:gdLst/>
              <a:ahLst/>
              <a:cxnLst/>
              <a:rect l="l" t="t" r="r" b="b"/>
              <a:pathLst>
                <a:path w="672" h="1441" extrusionOk="0">
                  <a:moveTo>
                    <a:pt x="299" y="0"/>
                  </a:moveTo>
                  <a:cubicBezTo>
                    <a:pt x="292" y="0"/>
                    <a:pt x="284" y="1"/>
                    <a:pt x="277" y="1"/>
                  </a:cubicBezTo>
                  <a:cubicBezTo>
                    <a:pt x="118" y="14"/>
                    <a:pt x="1" y="153"/>
                    <a:pt x="14" y="313"/>
                  </a:cubicBezTo>
                  <a:cubicBezTo>
                    <a:pt x="39" y="600"/>
                    <a:pt x="62" y="886"/>
                    <a:pt x="84" y="1174"/>
                  </a:cubicBezTo>
                  <a:cubicBezTo>
                    <a:pt x="96" y="1324"/>
                    <a:pt x="220" y="1440"/>
                    <a:pt x="372" y="1440"/>
                  </a:cubicBezTo>
                  <a:cubicBezTo>
                    <a:pt x="379" y="1440"/>
                    <a:pt x="386" y="1440"/>
                    <a:pt x="393" y="1439"/>
                  </a:cubicBezTo>
                  <a:cubicBezTo>
                    <a:pt x="553" y="1427"/>
                    <a:pt x="671" y="1289"/>
                    <a:pt x="659" y="1130"/>
                  </a:cubicBezTo>
                  <a:cubicBezTo>
                    <a:pt x="637" y="841"/>
                    <a:pt x="613" y="552"/>
                    <a:pt x="589" y="263"/>
                  </a:cubicBezTo>
                  <a:cubicBezTo>
                    <a:pt x="574" y="113"/>
                    <a:pt x="447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886;p64">
              <a:extLst>
                <a:ext uri="{FF2B5EF4-FFF2-40B4-BE49-F238E27FC236}">
                  <a16:creationId xmlns:a16="http://schemas.microsoft.com/office/drawing/2014/main" id="{2D750336-0FEA-451A-91C2-56A7F7A92870}"/>
                </a:ext>
              </a:extLst>
            </p:cNvPr>
            <p:cNvSpPr/>
            <p:nvPr/>
          </p:nvSpPr>
          <p:spPr>
            <a:xfrm>
              <a:off x="1532575" y="886700"/>
              <a:ext cx="4456100" cy="2011825"/>
            </a:xfrm>
            <a:custGeom>
              <a:avLst/>
              <a:gdLst/>
              <a:ahLst/>
              <a:cxnLst/>
              <a:rect l="l" t="t" r="r" b="b"/>
              <a:pathLst>
                <a:path w="178244" h="80473" extrusionOk="0">
                  <a:moveTo>
                    <a:pt x="88232" y="1"/>
                  </a:moveTo>
                  <a:cubicBezTo>
                    <a:pt x="87652" y="6"/>
                    <a:pt x="87073" y="17"/>
                    <a:pt x="86494" y="33"/>
                  </a:cubicBezTo>
                  <a:cubicBezTo>
                    <a:pt x="86337" y="38"/>
                    <a:pt x="86212" y="169"/>
                    <a:pt x="86214" y="326"/>
                  </a:cubicBezTo>
                  <a:cubicBezTo>
                    <a:pt x="86217" y="483"/>
                    <a:pt x="86344" y="609"/>
                    <a:pt x="86501" y="610"/>
                  </a:cubicBezTo>
                  <a:lnTo>
                    <a:pt x="86509" y="610"/>
                  </a:lnTo>
                  <a:cubicBezTo>
                    <a:pt x="87086" y="593"/>
                    <a:pt x="87662" y="583"/>
                    <a:pt x="88238" y="577"/>
                  </a:cubicBezTo>
                  <a:cubicBezTo>
                    <a:pt x="88394" y="572"/>
                    <a:pt x="88518" y="444"/>
                    <a:pt x="88518" y="288"/>
                  </a:cubicBezTo>
                  <a:cubicBezTo>
                    <a:pt x="88517" y="131"/>
                    <a:pt x="88391" y="3"/>
                    <a:pt x="88235" y="1"/>
                  </a:cubicBezTo>
                  <a:close/>
                  <a:moveTo>
                    <a:pt x="89967" y="1"/>
                  </a:moveTo>
                  <a:cubicBezTo>
                    <a:pt x="89811" y="3"/>
                    <a:pt x="89685" y="131"/>
                    <a:pt x="89684" y="288"/>
                  </a:cubicBezTo>
                  <a:cubicBezTo>
                    <a:pt x="89684" y="444"/>
                    <a:pt x="89808" y="572"/>
                    <a:pt x="89965" y="577"/>
                  </a:cubicBezTo>
                  <a:cubicBezTo>
                    <a:pt x="90541" y="583"/>
                    <a:pt x="91116" y="593"/>
                    <a:pt x="91692" y="610"/>
                  </a:cubicBezTo>
                  <a:lnTo>
                    <a:pt x="91702" y="610"/>
                  </a:lnTo>
                  <a:cubicBezTo>
                    <a:pt x="91859" y="609"/>
                    <a:pt x="91986" y="483"/>
                    <a:pt x="91988" y="326"/>
                  </a:cubicBezTo>
                  <a:cubicBezTo>
                    <a:pt x="91991" y="169"/>
                    <a:pt x="91866" y="38"/>
                    <a:pt x="91710" y="33"/>
                  </a:cubicBezTo>
                  <a:cubicBezTo>
                    <a:pt x="91129" y="17"/>
                    <a:pt x="90550" y="6"/>
                    <a:pt x="89971" y="1"/>
                  </a:cubicBezTo>
                  <a:close/>
                  <a:moveTo>
                    <a:pt x="84784" y="98"/>
                  </a:moveTo>
                  <a:cubicBezTo>
                    <a:pt x="84775" y="98"/>
                    <a:pt x="84766" y="98"/>
                    <a:pt x="84757" y="99"/>
                  </a:cubicBezTo>
                  <a:cubicBezTo>
                    <a:pt x="84178" y="127"/>
                    <a:pt x="83599" y="160"/>
                    <a:pt x="83020" y="199"/>
                  </a:cubicBezTo>
                  <a:cubicBezTo>
                    <a:pt x="82865" y="208"/>
                    <a:pt x="82745" y="340"/>
                    <a:pt x="82751" y="496"/>
                  </a:cubicBezTo>
                  <a:cubicBezTo>
                    <a:pt x="82756" y="651"/>
                    <a:pt x="82885" y="775"/>
                    <a:pt x="83039" y="775"/>
                  </a:cubicBezTo>
                  <a:cubicBezTo>
                    <a:pt x="83046" y="775"/>
                    <a:pt x="83052" y="773"/>
                    <a:pt x="83060" y="773"/>
                  </a:cubicBezTo>
                  <a:cubicBezTo>
                    <a:pt x="83634" y="735"/>
                    <a:pt x="84209" y="703"/>
                    <a:pt x="84784" y="675"/>
                  </a:cubicBezTo>
                  <a:cubicBezTo>
                    <a:pt x="84943" y="667"/>
                    <a:pt x="85065" y="532"/>
                    <a:pt x="85058" y="373"/>
                  </a:cubicBezTo>
                  <a:cubicBezTo>
                    <a:pt x="85051" y="224"/>
                    <a:pt x="84927" y="98"/>
                    <a:pt x="84784" y="98"/>
                  </a:cubicBezTo>
                  <a:close/>
                  <a:moveTo>
                    <a:pt x="93436" y="100"/>
                  </a:moveTo>
                  <a:cubicBezTo>
                    <a:pt x="93282" y="100"/>
                    <a:pt x="93154" y="219"/>
                    <a:pt x="93146" y="374"/>
                  </a:cubicBezTo>
                  <a:cubicBezTo>
                    <a:pt x="93137" y="534"/>
                    <a:pt x="93261" y="668"/>
                    <a:pt x="93419" y="676"/>
                  </a:cubicBezTo>
                  <a:cubicBezTo>
                    <a:pt x="93995" y="703"/>
                    <a:pt x="94569" y="736"/>
                    <a:pt x="95144" y="775"/>
                  </a:cubicBezTo>
                  <a:lnTo>
                    <a:pt x="95163" y="775"/>
                  </a:lnTo>
                  <a:lnTo>
                    <a:pt x="95163" y="776"/>
                  </a:lnTo>
                  <a:cubicBezTo>
                    <a:pt x="95319" y="776"/>
                    <a:pt x="95446" y="652"/>
                    <a:pt x="95452" y="496"/>
                  </a:cubicBezTo>
                  <a:cubicBezTo>
                    <a:pt x="95457" y="342"/>
                    <a:pt x="95338" y="210"/>
                    <a:pt x="95182" y="200"/>
                  </a:cubicBezTo>
                  <a:cubicBezTo>
                    <a:pt x="94605" y="160"/>
                    <a:pt x="94026" y="128"/>
                    <a:pt x="93447" y="101"/>
                  </a:cubicBezTo>
                  <a:cubicBezTo>
                    <a:pt x="93443" y="100"/>
                    <a:pt x="93439" y="100"/>
                    <a:pt x="93436" y="100"/>
                  </a:cubicBezTo>
                  <a:close/>
                  <a:moveTo>
                    <a:pt x="81313" y="331"/>
                  </a:moveTo>
                  <a:cubicBezTo>
                    <a:pt x="81305" y="331"/>
                    <a:pt x="81296" y="331"/>
                    <a:pt x="81287" y="332"/>
                  </a:cubicBezTo>
                  <a:cubicBezTo>
                    <a:pt x="80710" y="381"/>
                    <a:pt x="80133" y="438"/>
                    <a:pt x="79557" y="498"/>
                  </a:cubicBezTo>
                  <a:cubicBezTo>
                    <a:pt x="79405" y="514"/>
                    <a:pt x="79292" y="646"/>
                    <a:pt x="79299" y="800"/>
                  </a:cubicBezTo>
                  <a:cubicBezTo>
                    <a:pt x="79308" y="952"/>
                    <a:pt x="79434" y="1072"/>
                    <a:pt x="79587" y="1072"/>
                  </a:cubicBezTo>
                  <a:lnTo>
                    <a:pt x="79587" y="1072"/>
                  </a:lnTo>
                  <a:cubicBezTo>
                    <a:pt x="79597" y="1072"/>
                    <a:pt x="79608" y="1072"/>
                    <a:pt x="79617" y="1071"/>
                  </a:cubicBezTo>
                  <a:cubicBezTo>
                    <a:pt x="80191" y="1011"/>
                    <a:pt x="80764" y="956"/>
                    <a:pt x="81337" y="905"/>
                  </a:cubicBezTo>
                  <a:cubicBezTo>
                    <a:pt x="81496" y="892"/>
                    <a:pt x="81613" y="752"/>
                    <a:pt x="81599" y="593"/>
                  </a:cubicBezTo>
                  <a:cubicBezTo>
                    <a:pt x="81586" y="444"/>
                    <a:pt x="81461" y="331"/>
                    <a:pt x="81313" y="331"/>
                  </a:cubicBezTo>
                  <a:close/>
                  <a:moveTo>
                    <a:pt x="79587" y="1072"/>
                  </a:moveTo>
                  <a:cubicBezTo>
                    <a:pt x="79587" y="1072"/>
                    <a:pt x="79586" y="1072"/>
                    <a:pt x="79586" y="1072"/>
                  </a:cubicBezTo>
                  <a:lnTo>
                    <a:pt x="79587" y="1072"/>
                  </a:lnTo>
                  <a:cubicBezTo>
                    <a:pt x="79587" y="1072"/>
                    <a:pt x="79587" y="1072"/>
                    <a:pt x="79587" y="1072"/>
                  </a:cubicBezTo>
                  <a:close/>
                  <a:moveTo>
                    <a:pt x="96894" y="331"/>
                  </a:moveTo>
                  <a:cubicBezTo>
                    <a:pt x="96746" y="331"/>
                    <a:pt x="96619" y="443"/>
                    <a:pt x="96603" y="595"/>
                  </a:cubicBezTo>
                  <a:cubicBezTo>
                    <a:pt x="96589" y="753"/>
                    <a:pt x="96707" y="892"/>
                    <a:pt x="96865" y="905"/>
                  </a:cubicBezTo>
                  <a:cubicBezTo>
                    <a:pt x="97439" y="956"/>
                    <a:pt x="98012" y="1010"/>
                    <a:pt x="98585" y="1071"/>
                  </a:cubicBezTo>
                  <a:cubicBezTo>
                    <a:pt x="98595" y="1072"/>
                    <a:pt x="98606" y="1072"/>
                    <a:pt x="98615" y="1072"/>
                  </a:cubicBezTo>
                  <a:lnTo>
                    <a:pt x="98615" y="1073"/>
                  </a:lnTo>
                  <a:cubicBezTo>
                    <a:pt x="98769" y="1073"/>
                    <a:pt x="98896" y="953"/>
                    <a:pt x="98904" y="800"/>
                  </a:cubicBezTo>
                  <a:cubicBezTo>
                    <a:pt x="98911" y="646"/>
                    <a:pt x="98799" y="514"/>
                    <a:pt x="98645" y="499"/>
                  </a:cubicBezTo>
                  <a:cubicBezTo>
                    <a:pt x="98069" y="438"/>
                    <a:pt x="97493" y="382"/>
                    <a:pt x="96914" y="332"/>
                  </a:cubicBezTo>
                  <a:cubicBezTo>
                    <a:pt x="96908" y="332"/>
                    <a:pt x="96901" y="331"/>
                    <a:pt x="96894" y="331"/>
                  </a:cubicBezTo>
                  <a:close/>
                  <a:moveTo>
                    <a:pt x="100344" y="695"/>
                  </a:moveTo>
                  <a:cubicBezTo>
                    <a:pt x="100199" y="695"/>
                    <a:pt x="100076" y="802"/>
                    <a:pt x="100058" y="947"/>
                  </a:cubicBezTo>
                  <a:cubicBezTo>
                    <a:pt x="100039" y="1102"/>
                    <a:pt x="100147" y="1246"/>
                    <a:pt x="100302" y="1268"/>
                  </a:cubicBezTo>
                  <a:cubicBezTo>
                    <a:pt x="100874" y="1340"/>
                    <a:pt x="101445" y="1416"/>
                    <a:pt x="102014" y="1499"/>
                  </a:cubicBezTo>
                  <a:cubicBezTo>
                    <a:pt x="102028" y="1501"/>
                    <a:pt x="102042" y="1503"/>
                    <a:pt x="102056" y="1503"/>
                  </a:cubicBezTo>
                  <a:cubicBezTo>
                    <a:pt x="102208" y="1503"/>
                    <a:pt x="102332" y="1385"/>
                    <a:pt x="102343" y="1234"/>
                  </a:cubicBezTo>
                  <a:cubicBezTo>
                    <a:pt x="102354" y="1084"/>
                    <a:pt x="102246" y="950"/>
                    <a:pt x="102097" y="929"/>
                  </a:cubicBezTo>
                  <a:cubicBezTo>
                    <a:pt x="101523" y="845"/>
                    <a:pt x="100949" y="769"/>
                    <a:pt x="100375" y="697"/>
                  </a:cubicBezTo>
                  <a:cubicBezTo>
                    <a:pt x="100364" y="696"/>
                    <a:pt x="100354" y="695"/>
                    <a:pt x="100344" y="695"/>
                  </a:cubicBezTo>
                  <a:close/>
                  <a:moveTo>
                    <a:pt x="77854" y="697"/>
                  </a:moveTo>
                  <a:cubicBezTo>
                    <a:pt x="77846" y="697"/>
                    <a:pt x="77837" y="697"/>
                    <a:pt x="77829" y="698"/>
                  </a:cubicBezTo>
                  <a:cubicBezTo>
                    <a:pt x="77254" y="770"/>
                    <a:pt x="76680" y="848"/>
                    <a:pt x="76106" y="931"/>
                  </a:cubicBezTo>
                  <a:cubicBezTo>
                    <a:pt x="75957" y="953"/>
                    <a:pt x="75850" y="1086"/>
                    <a:pt x="75861" y="1236"/>
                  </a:cubicBezTo>
                  <a:cubicBezTo>
                    <a:pt x="75871" y="1388"/>
                    <a:pt x="75996" y="1504"/>
                    <a:pt x="76147" y="1504"/>
                  </a:cubicBezTo>
                  <a:cubicBezTo>
                    <a:pt x="76160" y="1504"/>
                    <a:pt x="76175" y="1503"/>
                    <a:pt x="76188" y="1501"/>
                  </a:cubicBezTo>
                  <a:cubicBezTo>
                    <a:pt x="76758" y="1419"/>
                    <a:pt x="77329" y="1341"/>
                    <a:pt x="77901" y="1270"/>
                  </a:cubicBezTo>
                  <a:cubicBezTo>
                    <a:pt x="78053" y="1245"/>
                    <a:pt x="78160" y="1103"/>
                    <a:pt x="78141" y="950"/>
                  </a:cubicBezTo>
                  <a:cubicBezTo>
                    <a:pt x="78123" y="803"/>
                    <a:pt x="77998" y="697"/>
                    <a:pt x="77854" y="697"/>
                  </a:cubicBezTo>
                  <a:close/>
                  <a:moveTo>
                    <a:pt x="103767" y="1190"/>
                  </a:moveTo>
                  <a:cubicBezTo>
                    <a:pt x="103628" y="1190"/>
                    <a:pt x="103506" y="1291"/>
                    <a:pt x="103484" y="1432"/>
                  </a:cubicBezTo>
                  <a:cubicBezTo>
                    <a:pt x="103457" y="1589"/>
                    <a:pt x="103564" y="1737"/>
                    <a:pt x="103721" y="1763"/>
                  </a:cubicBezTo>
                  <a:cubicBezTo>
                    <a:pt x="104289" y="1857"/>
                    <a:pt x="104856" y="1955"/>
                    <a:pt x="105422" y="2060"/>
                  </a:cubicBezTo>
                  <a:cubicBezTo>
                    <a:pt x="105440" y="2063"/>
                    <a:pt x="105458" y="2065"/>
                    <a:pt x="105476" y="2065"/>
                  </a:cubicBezTo>
                  <a:cubicBezTo>
                    <a:pt x="105624" y="2064"/>
                    <a:pt x="105748" y="1950"/>
                    <a:pt x="105761" y="1803"/>
                  </a:cubicBezTo>
                  <a:cubicBezTo>
                    <a:pt x="105775" y="1655"/>
                    <a:pt x="105673" y="1521"/>
                    <a:pt x="105528" y="1493"/>
                  </a:cubicBezTo>
                  <a:cubicBezTo>
                    <a:pt x="104957" y="1388"/>
                    <a:pt x="104386" y="1288"/>
                    <a:pt x="103815" y="1194"/>
                  </a:cubicBezTo>
                  <a:cubicBezTo>
                    <a:pt x="103799" y="1192"/>
                    <a:pt x="103783" y="1190"/>
                    <a:pt x="103767" y="1190"/>
                  </a:cubicBezTo>
                  <a:close/>
                  <a:moveTo>
                    <a:pt x="74440" y="1193"/>
                  </a:moveTo>
                  <a:cubicBezTo>
                    <a:pt x="74423" y="1193"/>
                    <a:pt x="74406" y="1195"/>
                    <a:pt x="74389" y="1198"/>
                  </a:cubicBezTo>
                  <a:cubicBezTo>
                    <a:pt x="73816" y="1292"/>
                    <a:pt x="73245" y="1392"/>
                    <a:pt x="72675" y="1498"/>
                  </a:cubicBezTo>
                  <a:cubicBezTo>
                    <a:pt x="72530" y="1524"/>
                    <a:pt x="72428" y="1659"/>
                    <a:pt x="72441" y="1807"/>
                  </a:cubicBezTo>
                  <a:cubicBezTo>
                    <a:pt x="72455" y="1955"/>
                    <a:pt x="72579" y="2069"/>
                    <a:pt x="72728" y="2069"/>
                  </a:cubicBezTo>
                  <a:cubicBezTo>
                    <a:pt x="72746" y="2069"/>
                    <a:pt x="72764" y="2068"/>
                    <a:pt x="72780" y="2064"/>
                  </a:cubicBezTo>
                  <a:cubicBezTo>
                    <a:pt x="73347" y="1958"/>
                    <a:pt x="73914" y="1860"/>
                    <a:pt x="74482" y="1767"/>
                  </a:cubicBezTo>
                  <a:cubicBezTo>
                    <a:pt x="74640" y="1740"/>
                    <a:pt x="74745" y="1591"/>
                    <a:pt x="74720" y="1434"/>
                  </a:cubicBezTo>
                  <a:cubicBezTo>
                    <a:pt x="74698" y="1294"/>
                    <a:pt x="74577" y="1193"/>
                    <a:pt x="74440" y="1193"/>
                  </a:cubicBezTo>
                  <a:close/>
                  <a:moveTo>
                    <a:pt x="107177" y="1820"/>
                  </a:moveTo>
                  <a:cubicBezTo>
                    <a:pt x="107043" y="1820"/>
                    <a:pt x="106922" y="1913"/>
                    <a:pt x="106894" y="2050"/>
                  </a:cubicBezTo>
                  <a:cubicBezTo>
                    <a:pt x="106863" y="2206"/>
                    <a:pt x="106962" y="2358"/>
                    <a:pt x="107118" y="2390"/>
                  </a:cubicBezTo>
                  <a:cubicBezTo>
                    <a:pt x="107683" y="2505"/>
                    <a:pt x="108246" y="2627"/>
                    <a:pt x="108807" y="2752"/>
                  </a:cubicBezTo>
                  <a:cubicBezTo>
                    <a:pt x="108828" y="2757"/>
                    <a:pt x="108849" y="2760"/>
                    <a:pt x="108870" y="2760"/>
                  </a:cubicBezTo>
                  <a:lnTo>
                    <a:pt x="108870" y="2761"/>
                  </a:lnTo>
                  <a:cubicBezTo>
                    <a:pt x="109018" y="2761"/>
                    <a:pt x="109143" y="2651"/>
                    <a:pt x="109158" y="2504"/>
                  </a:cubicBezTo>
                  <a:cubicBezTo>
                    <a:pt x="109175" y="2358"/>
                    <a:pt x="109078" y="2222"/>
                    <a:pt x="108934" y="2191"/>
                  </a:cubicBezTo>
                  <a:cubicBezTo>
                    <a:pt x="108368" y="2063"/>
                    <a:pt x="107802" y="1942"/>
                    <a:pt x="107234" y="1825"/>
                  </a:cubicBezTo>
                  <a:cubicBezTo>
                    <a:pt x="107215" y="1821"/>
                    <a:pt x="107196" y="1820"/>
                    <a:pt x="107177" y="1820"/>
                  </a:cubicBezTo>
                  <a:close/>
                  <a:moveTo>
                    <a:pt x="71027" y="1824"/>
                  </a:moveTo>
                  <a:cubicBezTo>
                    <a:pt x="71007" y="1824"/>
                    <a:pt x="70988" y="1826"/>
                    <a:pt x="70968" y="1830"/>
                  </a:cubicBezTo>
                  <a:cubicBezTo>
                    <a:pt x="70401" y="1946"/>
                    <a:pt x="69835" y="2069"/>
                    <a:pt x="69270" y="2196"/>
                  </a:cubicBezTo>
                  <a:cubicBezTo>
                    <a:pt x="69125" y="2227"/>
                    <a:pt x="69027" y="2363"/>
                    <a:pt x="69044" y="2509"/>
                  </a:cubicBezTo>
                  <a:cubicBezTo>
                    <a:pt x="69060" y="2656"/>
                    <a:pt x="69183" y="2766"/>
                    <a:pt x="69330" y="2766"/>
                  </a:cubicBezTo>
                  <a:cubicBezTo>
                    <a:pt x="69330" y="2766"/>
                    <a:pt x="69331" y="2766"/>
                    <a:pt x="69332" y="2766"/>
                  </a:cubicBezTo>
                  <a:cubicBezTo>
                    <a:pt x="69354" y="2766"/>
                    <a:pt x="69375" y="2763"/>
                    <a:pt x="69396" y="2758"/>
                  </a:cubicBezTo>
                  <a:cubicBezTo>
                    <a:pt x="69958" y="2631"/>
                    <a:pt x="70521" y="2510"/>
                    <a:pt x="71084" y="2394"/>
                  </a:cubicBezTo>
                  <a:cubicBezTo>
                    <a:pt x="71240" y="2363"/>
                    <a:pt x="71341" y="2210"/>
                    <a:pt x="71309" y="2054"/>
                  </a:cubicBezTo>
                  <a:cubicBezTo>
                    <a:pt x="71280" y="1918"/>
                    <a:pt x="71161" y="1824"/>
                    <a:pt x="71027" y="1824"/>
                  </a:cubicBezTo>
                  <a:close/>
                  <a:moveTo>
                    <a:pt x="110558" y="2580"/>
                  </a:moveTo>
                  <a:cubicBezTo>
                    <a:pt x="110428" y="2580"/>
                    <a:pt x="110310" y="2667"/>
                    <a:pt x="110277" y="2799"/>
                  </a:cubicBezTo>
                  <a:cubicBezTo>
                    <a:pt x="110240" y="2954"/>
                    <a:pt x="110334" y="3110"/>
                    <a:pt x="110488" y="3148"/>
                  </a:cubicBezTo>
                  <a:cubicBezTo>
                    <a:pt x="111047" y="3285"/>
                    <a:pt x="111605" y="3428"/>
                    <a:pt x="112162" y="3577"/>
                  </a:cubicBezTo>
                  <a:cubicBezTo>
                    <a:pt x="112187" y="3583"/>
                    <a:pt x="112211" y="3586"/>
                    <a:pt x="112236" y="3586"/>
                  </a:cubicBezTo>
                  <a:cubicBezTo>
                    <a:pt x="112380" y="3586"/>
                    <a:pt x="112504" y="3479"/>
                    <a:pt x="112522" y="3335"/>
                  </a:cubicBezTo>
                  <a:cubicBezTo>
                    <a:pt x="112541" y="3193"/>
                    <a:pt x="112451" y="3057"/>
                    <a:pt x="112310" y="3020"/>
                  </a:cubicBezTo>
                  <a:cubicBezTo>
                    <a:pt x="111750" y="2870"/>
                    <a:pt x="111189" y="2726"/>
                    <a:pt x="110626" y="2588"/>
                  </a:cubicBezTo>
                  <a:cubicBezTo>
                    <a:pt x="110603" y="2583"/>
                    <a:pt x="110581" y="2580"/>
                    <a:pt x="110558" y="2580"/>
                  </a:cubicBezTo>
                  <a:close/>
                  <a:moveTo>
                    <a:pt x="67646" y="2588"/>
                  </a:moveTo>
                  <a:cubicBezTo>
                    <a:pt x="67623" y="2588"/>
                    <a:pt x="67599" y="2591"/>
                    <a:pt x="67576" y="2597"/>
                  </a:cubicBezTo>
                  <a:cubicBezTo>
                    <a:pt x="67014" y="2736"/>
                    <a:pt x="66452" y="2880"/>
                    <a:pt x="65892" y="3030"/>
                  </a:cubicBezTo>
                  <a:cubicBezTo>
                    <a:pt x="65753" y="3068"/>
                    <a:pt x="65662" y="3202"/>
                    <a:pt x="65681" y="3346"/>
                  </a:cubicBezTo>
                  <a:cubicBezTo>
                    <a:pt x="65700" y="3489"/>
                    <a:pt x="65822" y="3597"/>
                    <a:pt x="65968" y="3597"/>
                  </a:cubicBezTo>
                  <a:cubicBezTo>
                    <a:pt x="65992" y="3596"/>
                    <a:pt x="66017" y="3593"/>
                    <a:pt x="66041" y="3586"/>
                  </a:cubicBezTo>
                  <a:cubicBezTo>
                    <a:pt x="66597" y="3437"/>
                    <a:pt x="67155" y="3295"/>
                    <a:pt x="67714" y="3157"/>
                  </a:cubicBezTo>
                  <a:cubicBezTo>
                    <a:pt x="67869" y="3118"/>
                    <a:pt x="67963" y="2962"/>
                    <a:pt x="67925" y="2808"/>
                  </a:cubicBezTo>
                  <a:cubicBezTo>
                    <a:pt x="67892" y="2676"/>
                    <a:pt x="67775" y="2588"/>
                    <a:pt x="67646" y="2588"/>
                  </a:cubicBezTo>
                  <a:close/>
                  <a:moveTo>
                    <a:pt x="113911" y="3473"/>
                  </a:moveTo>
                  <a:cubicBezTo>
                    <a:pt x="113785" y="3473"/>
                    <a:pt x="113669" y="3555"/>
                    <a:pt x="113633" y="3681"/>
                  </a:cubicBezTo>
                  <a:cubicBezTo>
                    <a:pt x="113589" y="3833"/>
                    <a:pt x="113675" y="3992"/>
                    <a:pt x="113828" y="4037"/>
                  </a:cubicBezTo>
                  <a:cubicBezTo>
                    <a:pt x="114381" y="4197"/>
                    <a:pt x="114932" y="4361"/>
                    <a:pt x="115483" y="4531"/>
                  </a:cubicBezTo>
                  <a:cubicBezTo>
                    <a:pt x="115511" y="4540"/>
                    <a:pt x="115539" y="4543"/>
                    <a:pt x="115568" y="4543"/>
                  </a:cubicBezTo>
                  <a:cubicBezTo>
                    <a:pt x="115711" y="4543"/>
                    <a:pt x="115832" y="4440"/>
                    <a:pt x="115854" y="4299"/>
                  </a:cubicBezTo>
                  <a:cubicBezTo>
                    <a:pt x="115874" y="4158"/>
                    <a:pt x="115789" y="4023"/>
                    <a:pt x="115653" y="3981"/>
                  </a:cubicBezTo>
                  <a:cubicBezTo>
                    <a:pt x="115099" y="3809"/>
                    <a:pt x="114544" y="3644"/>
                    <a:pt x="113987" y="3483"/>
                  </a:cubicBezTo>
                  <a:cubicBezTo>
                    <a:pt x="113962" y="3476"/>
                    <a:pt x="113936" y="3473"/>
                    <a:pt x="113911" y="3473"/>
                  </a:cubicBezTo>
                  <a:close/>
                  <a:moveTo>
                    <a:pt x="64299" y="3485"/>
                  </a:moveTo>
                  <a:cubicBezTo>
                    <a:pt x="64272" y="3485"/>
                    <a:pt x="64245" y="3488"/>
                    <a:pt x="64218" y="3496"/>
                  </a:cubicBezTo>
                  <a:cubicBezTo>
                    <a:pt x="63661" y="3657"/>
                    <a:pt x="63106" y="3824"/>
                    <a:pt x="62552" y="3995"/>
                  </a:cubicBezTo>
                  <a:cubicBezTo>
                    <a:pt x="62416" y="4038"/>
                    <a:pt x="62331" y="4173"/>
                    <a:pt x="62353" y="4314"/>
                  </a:cubicBezTo>
                  <a:cubicBezTo>
                    <a:pt x="62374" y="4455"/>
                    <a:pt x="62495" y="4559"/>
                    <a:pt x="62638" y="4559"/>
                  </a:cubicBezTo>
                  <a:cubicBezTo>
                    <a:pt x="62667" y="4559"/>
                    <a:pt x="62696" y="4554"/>
                    <a:pt x="62723" y="4546"/>
                  </a:cubicBezTo>
                  <a:cubicBezTo>
                    <a:pt x="63272" y="4375"/>
                    <a:pt x="63824" y="4210"/>
                    <a:pt x="64378" y="4049"/>
                  </a:cubicBezTo>
                  <a:cubicBezTo>
                    <a:pt x="64531" y="4005"/>
                    <a:pt x="64619" y="3845"/>
                    <a:pt x="64575" y="3693"/>
                  </a:cubicBezTo>
                  <a:cubicBezTo>
                    <a:pt x="64538" y="3566"/>
                    <a:pt x="64424" y="3485"/>
                    <a:pt x="64299" y="3485"/>
                  </a:cubicBezTo>
                  <a:close/>
                  <a:moveTo>
                    <a:pt x="117224" y="4497"/>
                  </a:moveTo>
                  <a:cubicBezTo>
                    <a:pt x="117103" y="4497"/>
                    <a:pt x="116990" y="4574"/>
                    <a:pt x="116950" y="4694"/>
                  </a:cubicBezTo>
                  <a:cubicBezTo>
                    <a:pt x="116901" y="4843"/>
                    <a:pt x="116980" y="5005"/>
                    <a:pt x="117127" y="5057"/>
                  </a:cubicBezTo>
                  <a:cubicBezTo>
                    <a:pt x="117410" y="5150"/>
                    <a:pt x="117692" y="5245"/>
                    <a:pt x="117974" y="5342"/>
                  </a:cubicBezTo>
                  <a:cubicBezTo>
                    <a:pt x="118238" y="5432"/>
                    <a:pt x="118501" y="5523"/>
                    <a:pt x="118763" y="5616"/>
                  </a:cubicBezTo>
                  <a:cubicBezTo>
                    <a:pt x="118793" y="5626"/>
                    <a:pt x="118826" y="5632"/>
                    <a:pt x="118859" y="5632"/>
                  </a:cubicBezTo>
                  <a:cubicBezTo>
                    <a:pt x="119000" y="5632"/>
                    <a:pt x="119120" y="5532"/>
                    <a:pt x="119144" y="5392"/>
                  </a:cubicBezTo>
                  <a:cubicBezTo>
                    <a:pt x="119166" y="5255"/>
                    <a:pt x="119087" y="5119"/>
                    <a:pt x="118954" y="5072"/>
                  </a:cubicBezTo>
                  <a:cubicBezTo>
                    <a:pt x="118690" y="4979"/>
                    <a:pt x="118425" y="4888"/>
                    <a:pt x="118160" y="4796"/>
                  </a:cubicBezTo>
                  <a:cubicBezTo>
                    <a:pt x="117877" y="4699"/>
                    <a:pt x="117593" y="4604"/>
                    <a:pt x="117308" y="4510"/>
                  </a:cubicBezTo>
                  <a:cubicBezTo>
                    <a:pt x="117280" y="4501"/>
                    <a:pt x="117252" y="4497"/>
                    <a:pt x="117224" y="4497"/>
                  </a:cubicBezTo>
                  <a:close/>
                  <a:moveTo>
                    <a:pt x="60986" y="4513"/>
                  </a:moveTo>
                  <a:cubicBezTo>
                    <a:pt x="60956" y="4513"/>
                    <a:pt x="60925" y="4518"/>
                    <a:pt x="60895" y="4528"/>
                  </a:cubicBezTo>
                  <a:cubicBezTo>
                    <a:pt x="60346" y="4711"/>
                    <a:pt x="59798" y="4899"/>
                    <a:pt x="59251" y="5094"/>
                  </a:cubicBezTo>
                  <a:cubicBezTo>
                    <a:pt x="59119" y="5141"/>
                    <a:pt x="59038" y="5275"/>
                    <a:pt x="59062" y="5414"/>
                  </a:cubicBezTo>
                  <a:cubicBezTo>
                    <a:pt x="59086" y="5552"/>
                    <a:pt x="59206" y="5653"/>
                    <a:pt x="59347" y="5653"/>
                  </a:cubicBezTo>
                  <a:lnTo>
                    <a:pt x="59348" y="5653"/>
                  </a:lnTo>
                  <a:cubicBezTo>
                    <a:pt x="59380" y="5653"/>
                    <a:pt x="59413" y="5647"/>
                    <a:pt x="59443" y="5636"/>
                  </a:cubicBezTo>
                  <a:cubicBezTo>
                    <a:pt x="59986" y="5444"/>
                    <a:pt x="60531" y="5257"/>
                    <a:pt x="61078" y="5075"/>
                  </a:cubicBezTo>
                  <a:cubicBezTo>
                    <a:pt x="61229" y="5024"/>
                    <a:pt x="61310" y="4861"/>
                    <a:pt x="61260" y="4711"/>
                  </a:cubicBezTo>
                  <a:cubicBezTo>
                    <a:pt x="61219" y="4590"/>
                    <a:pt x="61107" y="4513"/>
                    <a:pt x="60986" y="4513"/>
                  </a:cubicBezTo>
                  <a:close/>
                  <a:moveTo>
                    <a:pt x="120485" y="5651"/>
                  </a:moveTo>
                  <a:cubicBezTo>
                    <a:pt x="120368" y="5651"/>
                    <a:pt x="120259" y="5722"/>
                    <a:pt x="120216" y="5837"/>
                  </a:cubicBezTo>
                  <a:cubicBezTo>
                    <a:pt x="120160" y="5986"/>
                    <a:pt x="120235" y="6153"/>
                    <a:pt x="120384" y="6209"/>
                  </a:cubicBezTo>
                  <a:cubicBezTo>
                    <a:pt x="120924" y="6411"/>
                    <a:pt x="121461" y="6619"/>
                    <a:pt x="121995" y="6832"/>
                  </a:cubicBezTo>
                  <a:cubicBezTo>
                    <a:pt x="122029" y="6845"/>
                    <a:pt x="122065" y="6852"/>
                    <a:pt x="122101" y="6852"/>
                  </a:cubicBezTo>
                  <a:cubicBezTo>
                    <a:pt x="122239" y="6852"/>
                    <a:pt x="122358" y="6754"/>
                    <a:pt x="122385" y="6618"/>
                  </a:cubicBezTo>
                  <a:cubicBezTo>
                    <a:pt x="122410" y="6483"/>
                    <a:pt x="122337" y="6347"/>
                    <a:pt x="122208" y="6297"/>
                  </a:cubicBezTo>
                  <a:cubicBezTo>
                    <a:pt x="121670" y="6082"/>
                    <a:pt x="121130" y="5873"/>
                    <a:pt x="120587" y="5670"/>
                  </a:cubicBezTo>
                  <a:cubicBezTo>
                    <a:pt x="120553" y="5657"/>
                    <a:pt x="120519" y="5651"/>
                    <a:pt x="120485" y="5651"/>
                  </a:cubicBezTo>
                  <a:close/>
                  <a:moveTo>
                    <a:pt x="57719" y="5671"/>
                  </a:moveTo>
                  <a:cubicBezTo>
                    <a:pt x="57685" y="5671"/>
                    <a:pt x="57651" y="5677"/>
                    <a:pt x="57617" y="5690"/>
                  </a:cubicBezTo>
                  <a:cubicBezTo>
                    <a:pt x="57075" y="5895"/>
                    <a:pt x="56534" y="6105"/>
                    <a:pt x="55997" y="6320"/>
                  </a:cubicBezTo>
                  <a:cubicBezTo>
                    <a:pt x="55868" y="6371"/>
                    <a:pt x="55794" y="6506"/>
                    <a:pt x="55820" y="6642"/>
                  </a:cubicBezTo>
                  <a:cubicBezTo>
                    <a:pt x="55847" y="6778"/>
                    <a:pt x="55965" y="6876"/>
                    <a:pt x="56103" y="6876"/>
                  </a:cubicBezTo>
                  <a:lnTo>
                    <a:pt x="56103" y="6875"/>
                  </a:lnTo>
                  <a:cubicBezTo>
                    <a:pt x="56141" y="6875"/>
                    <a:pt x="56177" y="6868"/>
                    <a:pt x="56210" y="6855"/>
                  </a:cubicBezTo>
                  <a:cubicBezTo>
                    <a:pt x="56745" y="6641"/>
                    <a:pt x="57281" y="6432"/>
                    <a:pt x="57821" y="6230"/>
                  </a:cubicBezTo>
                  <a:cubicBezTo>
                    <a:pt x="57970" y="6173"/>
                    <a:pt x="58045" y="6008"/>
                    <a:pt x="57989" y="5858"/>
                  </a:cubicBezTo>
                  <a:cubicBezTo>
                    <a:pt x="57945" y="5743"/>
                    <a:pt x="57836" y="5671"/>
                    <a:pt x="57719" y="5671"/>
                  </a:cubicBezTo>
                  <a:close/>
                  <a:moveTo>
                    <a:pt x="123706" y="6933"/>
                  </a:moveTo>
                  <a:cubicBezTo>
                    <a:pt x="123593" y="6933"/>
                    <a:pt x="123486" y="6999"/>
                    <a:pt x="123440" y="7109"/>
                  </a:cubicBezTo>
                  <a:cubicBezTo>
                    <a:pt x="123378" y="7255"/>
                    <a:pt x="123446" y="7424"/>
                    <a:pt x="123594" y="7487"/>
                  </a:cubicBezTo>
                  <a:cubicBezTo>
                    <a:pt x="124124" y="7710"/>
                    <a:pt x="124653" y="7939"/>
                    <a:pt x="125179" y="8173"/>
                  </a:cubicBezTo>
                  <a:cubicBezTo>
                    <a:pt x="125215" y="8190"/>
                    <a:pt x="125256" y="8198"/>
                    <a:pt x="125296" y="8198"/>
                  </a:cubicBezTo>
                  <a:cubicBezTo>
                    <a:pt x="125432" y="8198"/>
                    <a:pt x="125550" y="8102"/>
                    <a:pt x="125577" y="7969"/>
                  </a:cubicBezTo>
                  <a:cubicBezTo>
                    <a:pt x="125606" y="7836"/>
                    <a:pt x="125538" y="7701"/>
                    <a:pt x="125413" y="7646"/>
                  </a:cubicBezTo>
                  <a:cubicBezTo>
                    <a:pt x="124884" y="7411"/>
                    <a:pt x="124352" y="7181"/>
                    <a:pt x="123818" y="6955"/>
                  </a:cubicBezTo>
                  <a:cubicBezTo>
                    <a:pt x="123781" y="6940"/>
                    <a:pt x="123743" y="6933"/>
                    <a:pt x="123706" y="6933"/>
                  </a:cubicBezTo>
                  <a:close/>
                  <a:moveTo>
                    <a:pt x="54506" y="6955"/>
                  </a:moveTo>
                  <a:cubicBezTo>
                    <a:pt x="54466" y="6955"/>
                    <a:pt x="54426" y="6963"/>
                    <a:pt x="54388" y="6981"/>
                  </a:cubicBezTo>
                  <a:cubicBezTo>
                    <a:pt x="53854" y="7206"/>
                    <a:pt x="53323" y="7436"/>
                    <a:pt x="52793" y="7673"/>
                  </a:cubicBezTo>
                  <a:cubicBezTo>
                    <a:pt x="52669" y="7728"/>
                    <a:pt x="52600" y="7863"/>
                    <a:pt x="52629" y="7996"/>
                  </a:cubicBezTo>
                  <a:cubicBezTo>
                    <a:pt x="52657" y="8130"/>
                    <a:pt x="52775" y="8224"/>
                    <a:pt x="52911" y="8224"/>
                  </a:cubicBezTo>
                  <a:lnTo>
                    <a:pt x="52911" y="8223"/>
                  </a:lnTo>
                  <a:cubicBezTo>
                    <a:pt x="52913" y="8223"/>
                    <a:pt x="52916" y="8223"/>
                    <a:pt x="52918" y="8223"/>
                  </a:cubicBezTo>
                  <a:cubicBezTo>
                    <a:pt x="52956" y="8223"/>
                    <a:pt x="52993" y="8215"/>
                    <a:pt x="53028" y="8199"/>
                  </a:cubicBezTo>
                  <a:cubicBezTo>
                    <a:pt x="53555" y="7965"/>
                    <a:pt x="54082" y="7735"/>
                    <a:pt x="54613" y="7511"/>
                  </a:cubicBezTo>
                  <a:cubicBezTo>
                    <a:pt x="54762" y="7452"/>
                    <a:pt x="54834" y="7280"/>
                    <a:pt x="54772" y="7132"/>
                  </a:cubicBezTo>
                  <a:cubicBezTo>
                    <a:pt x="54726" y="7021"/>
                    <a:pt x="54618" y="6955"/>
                    <a:pt x="54506" y="6955"/>
                  </a:cubicBezTo>
                  <a:close/>
                  <a:moveTo>
                    <a:pt x="126877" y="8342"/>
                  </a:moveTo>
                  <a:cubicBezTo>
                    <a:pt x="126769" y="8342"/>
                    <a:pt x="126666" y="8404"/>
                    <a:pt x="126616" y="8509"/>
                  </a:cubicBezTo>
                  <a:cubicBezTo>
                    <a:pt x="126550" y="8650"/>
                    <a:pt x="126609" y="8819"/>
                    <a:pt x="126750" y="8889"/>
                  </a:cubicBezTo>
                  <a:cubicBezTo>
                    <a:pt x="127272" y="9134"/>
                    <a:pt x="127792" y="9383"/>
                    <a:pt x="128307" y="9637"/>
                  </a:cubicBezTo>
                  <a:cubicBezTo>
                    <a:pt x="128347" y="9656"/>
                    <a:pt x="128390" y="9666"/>
                    <a:pt x="128434" y="9667"/>
                  </a:cubicBezTo>
                  <a:lnTo>
                    <a:pt x="128434" y="9666"/>
                  </a:lnTo>
                  <a:cubicBezTo>
                    <a:pt x="128569" y="9666"/>
                    <a:pt x="128685" y="9574"/>
                    <a:pt x="128715" y="9443"/>
                  </a:cubicBezTo>
                  <a:cubicBezTo>
                    <a:pt x="128745" y="9313"/>
                    <a:pt x="128682" y="9179"/>
                    <a:pt x="128562" y="9119"/>
                  </a:cubicBezTo>
                  <a:cubicBezTo>
                    <a:pt x="128042" y="8864"/>
                    <a:pt x="127519" y="8613"/>
                    <a:pt x="126994" y="8367"/>
                  </a:cubicBezTo>
                  <a:cubicBezTo>
                    <a:pt x="126956" y="8350"/>
                    <a:pt x="126917" y="8342"/>
                    <a:pt x="126877" y="8342"/>
                  </a:cubicBezTo>
                  <a:close/>
                  <a:moveTo>
                    <a:pt x="51329" y="8371"/>
                  </a:moveTo>
                  <a:cubicBezTo>
                    <a:pt x="51290" y="8371"/>
                    <a:pt x="51250" y="8379"/>
                    <a:pt x="51212" y="8396"/>
                  </a:cubicBezTo>
                  <a:cubicBezTo>
                    <a:pt x="50687" y="8642"/>
                    <a:pt x="50165" y="8892"/>
                    <a:pt x="49644" y="9149"/>
                  </a:cubicBezTo>
                  <a:cubicBezTo>
                    <a:pt x="49524" y="9208"/>
                    <a:pt x="49461" y="9342"/>
                    <a:pt x="49491" y="9473"/>
                  </a:cubicBezTo>
                  <a:cubicBezTo>
                    <a:pt x="49522" y="9604"/>
                    <a:pt x="49638" y="9696"/>
                    <a:pt x="49773" y="9696"/>
                  </a:cubicBezTo>
                  <a:cubicBezTo>
                    <a:pt x="49816" y="9695"/>
                    <a:pt x="49859" y="9685"/>
                    <a:pt x="49899" y="9666"/>
                  </a:cubicBezTo>
                  <a:cubicBezTo>
                    <a:pt x="50416" y="9412"/>
                    <a:pt x="50935" y="9161"/>
                    <a:pt x="51457" y="8918"/>
                  </a:cubicBezTo>
                  <a:cubicBezTo>
                    <a:pt x="51597" y="8848"/>
                    <a:pt x="51656" y="8679"/>
                    <a:pt x="51590" y="8536"/>
                  </a:cubicBezTo>
                  <a:cubicBezTo>
                    <a:pt x="51541" y="8432"/>
                    <a:pt x="51437" y="8371"/>
                    <a:pt x="51329" y="8371"/>
                  </a:cubicBezTo>
                  <a:close/>
                  <a:moveTo>
                    <a:pt x="129983" y="9870"/>
                  </a:moveTo>
                  <a:cubicBezTo>
                    <a:pt x="129879" y="9870"/>
                    <a:pt x="129778" y="9927"/>
                    <a:pt x="129727" y="10026"/>
                  </a:cubicBezTo>
                  <a:cubicBezTo>
                    <a:pt x="129654" y="10167"/>
                    <a:pt x="129710" y="10341"/>
                    <a:pt x="129851" y="10415"/>
                  </a:cubicBezTo>
                  <a:cubicBezTo>
                    <a:pt x="130362" y="10680"/>
                    <a:pt x="130871" y="10948"/>
                    <a:pt x="131377" y="11222"/>
                  </a:cubicBezTo>
                  <a:cubicBezTo>
                    <a:pt x="131419" y="11245"/>
                    <a:pt x="131467" y="11257"/>
                    <a:pt x="131515" y="11257"/>
                  </a:cubicBezTo>
                  <a:cubicBezTo>
                    <a:pt x="131647" y="11257"/>
                    <a:pt x="131761" y="11167"/>
                    <a:pt x="131793" y="11039"/>
                  </a:cubicBezTo>
                  <a:cubicBezTo>
                    <a:pt x="131825" y="10911"/>
                    <a:pt x="131768" y="10778"/>
                    <a:pt x="131651" y="10716"/>
                  </a:cubicBezTo>
                  <a:cubicBezTo>
                    <a:pt x="131142" y="10440"/>
                    <a:pt x="130629" y="10169"/>
                    <a:pt x="130115" y="9902"/>
                  </a:cubicBezTo>
                  <a:cubicBezTo>
                    <a:pt x="130073" y="9881"/>
                    <a:pt x="130028" y="9870"/>
                    <a:pt x="129983" y="9870"/>
                  </a:cubicBezTo>
                  <a:close/>
                  <a:moveTo>
                    <a:pt x="48228" y="9898"/>
                  </a:moveTo>
                  <a:cubicBezTo>
                    <a:pt x="48182" y="9898"/>
                    <a:pt x="48136" y="9909"/>
                    <a:pt x="48092" y="9932"/>
                  </a:cubicBezTo>
                  <a:cubicBezTo>
                    <a:pt x="47578" y="10199"/>
                    <a:pt x="47066" y="10470"/>
                    <a:pt x="46556" y="10746"/>
                  </a:cubicBezTo>
                  <a:cubicBezTo>
                    <a:pt x="46440" y="10808"/>
                    <a:pt x="46381" y="10942"/>
                    <a:pt x="46413" y="11069"/>
                  </a:cubicBezTo>
                  <a:cubicBezTo>
                    <a:pt x="46446" y="11198"/>
                    <a:pt x="46561" y="11287"/>
                    <a:pt x="46693" y="11287"/>
                  </a:cubicBezTo>
                  <a:cubicBezTo>
                    <a:pt x="46741" y="11287"/>
                    <a:pt x="46787" y="11275"/>
                    <a:pt x="46829" y="11252"/>
                  </a:cubicBezTo>
                  <a:cubicBezTo>
                    <a:pt x="47337" y="10978"/>
                    <a:pt x="47845" y="10708"/>
                    <a:pt x="48356" y="10445"/>
                  </a:cubicBezTo>
                  <a:cubicBezTo>
                    <a:pt x="48500" y="10373"/>
                    <a:pt x="48558" y="10196"/>
                    <a:pt x="48483" y="10054"/>
                  </a:cubicBezTo>
                  <a:cubicBezTo>
                    <a:pt x="48433" y="9955"/>
                    <a:pt x="48332" y="9898"/>
                    <a:pt x="48228" y="9898"/>
                  </a:cubicBezTo>
                  <a:close/>
                  <a:moveTo>
                    <a:pt x="133027" y="11519"/>
                  </a:moveTo>
                  <a:cubicBezTo>
                    <a:pt x="132927" y="11519"/>
                    <a:pt x="132828" y="11571"/>
                    <a:pt x="132775" y="11666"/>
                  </a:cubicBezTo>
                  <a:cubicBezTo>
                    <a:pt x="132696" y="11805"/>
                    <a:pt x="132746" y="11982"/>
                    <a:pt x="132888" y="12059"/>
                  </a:cubicBezTo>
                  <a:cubicBezTo>
                    <a:pt x="133389" y="12343"/>
                    <a:pt x="133887" y="12632"/>
                    <a:pt x="134383" y="12926"/>
                  </a:cubicBezTo>
                  <a:cubicBezTo>
                    <a:pt x="134427" y="12953"/>
                    <a:pt x="134477" y="12966"/>
                    <a:pt x="134529" y="12966"/>
                  </a:cubicBezTo>
                  <a:cubicBezTo>
                    <a:pt x="134658" y="12966"/>
                    <a:pt x="134772" y="12879"/>
                    <a:pt x="134807" y="12755"/>
                  </a:cubicBezTo>
                  <a:cubicBezTo>
                    <a:pt x="134841" y="12629"/>
                    <a:pt x="134788" y="12497"/>
                    <a:pt x="134676" y="12430"/>
                  </a:cubicBezTo>
                  <a:cubicBezTo>
                    <a:pt x="134177" y="12135"/>
                    <a:pt x="133676" y="11844"/>
                    <a:pt x="133171" y="11558"/>
                  </a:cubicBezTo>
                  <a:cubicBezTo>
                    <a:pt x="133126" y="11531"/>
                    <a:pt x="133076" y="11519"/>
                    <a:pt x="133027" y="11519"/>
                  </a:cubicBezTo>
                  <a:close/>
                  <a:moveTo>
                    <a:pt x="45177" y="11550"/>
                  </a:moveTo>
                  <a:cubicBezTo>
                    <a:pt x="45128" y="11550"/>
                    <a:pt x="45080" y="11562"/>
                    <a:pt x="45035" y="11588"/>
                  </a:cubicBezTo>
                  <a:cubicBezTo>
                    <a:pt x="44531" y="11874"/>
                    <a:pt x="44030" y="12165"/>
                    <a:pt x="43531" y="12460"/>
                  </a:cubicBezTo>
                  <a:cubicBezTo>
                    <a:pt x="43419" y="12527"/>
                    <a:pt x="43365" y="12659"/>
                    <a:pt x="43400" y="12785"/>
                  </a:cubicBezTo>
                  <a:cubicBezTo>
                    <a:pt x="43434" y="12909"/>
                    <a:pt x="43548" y="12996"/>
                    <a:pt x="43677" y="12996"/>
                  </a:cubicBezTo>
                  <a:cubicBezTo>
                    <a:pt x="43730" y="12996"/>
                    <a:pt x="43780" y="12983"/>
                    <a:pt x="43825" y="12956"/>
                  </a:cubicBezTo>
                  <a:cubicBezTo>
                    <a:pt x="44320" y="12662"/>
                    <a:pt x="44819" y="12373"/>
                    <a:pt x="45319" y="12089"/>
                  </a:cubicBezTo>
                  <a:cubicBezTo>
                    <a:pt x="45458" y="12011"/>
                    <a:pt x="45506" y="11835"/>
                    <a:pt x="45428" y="11697"/>
                  </a:cubicBezTo>
                  <a:cubicBezTo>
                    <a:pt x="45375" y="11603"/>
                    <a:pt x="45277" y="11550"/>
                    <a:pt x="45177" y="11550"/>
                  </a:cubicBezTo>
                  <a:close/>
                  <a:moveTo>
                    <a:pt x="136012" y="13287"/>
                  </a:moveTo>
                  <a:cubicBezTo>
                    <a:pt x="135916" y="13287"/>
                    <a:pt x="135821" y="13336"/>
                    <a:pt x="135767" y="13424"/>
                  </a:cubicBezTo>
                  <a:cubicBezTo>
                    <a:pt x="135683" y="13559"/>
                    <a:pt x="135725" y="13737"/>
                    <a:pt x="135860" y="13821"/>
                  </a:cubicBezTo>
                  <a:cubicBezTo>
                    <a:pt x="136350" y="14124"/>
                    <a:pt x="136837" y="14431"/>
                    <a:pt x="137320" y="14743"/>
                  </a:cubicBezTo>
                  <a:cubicBezTo>
                    <a:pt x="137367" y="14775"/>
                    <a:pt x="137421" y="14790"/>
                    <a:pt x="137477" y="14790"/>
                  </a:cubicBezTo>
                  <a:cubicBezTo>
                    <a:pt x="137604" y="14790"/>
                    <a:pt x="137717" y="14706"/>
                    <a:pt x="137753" y="14584"/>
                  </a:cubicBezTo>
                  <a:cubicBezTo>
                    <a:pt x="137789" y="14461"/>
                    <a:pt x="137741" y="14330"/>
                    <a:pt x="137633" y="14260"/>
                  </a:cubicBezTo>
                  <a:cubicBezTo>
                    <a:pt x="137146" y="13946"/>
                    <a:pt x="136657" y="13636"/>
                    <a:pt x="136164" y="13330"/>
                  </a:cubicBezTo>
                  <a:cubicBezTo>
                    <a:pt x="136116" y="13301"/>
                    <a:pt x="136064" y="13287"/>
                    <a:pt x="136012" y="13287"/>
                  </a:cubicBezTo>
                  <a:close/>
                  <a:moveTo>
                    <a:pt x="42195" y="13317"/>
                  </a:moveTo>
                  <a:cubicBezTo>
                    <a:pt x="42143" y="13317"/>
                    <a:pt x="42091" y="13331"/>
                    <a:pt x="42044" y="13360"/>
                  </a:cubicBezTo>
                  <a:cubicBezTo>
                    <a:pt x="41551" y="13665"/>
                    <a:pt x="41061" y="13976"/>
                    <a:pt x="40574" y="14290"/>
                  </a:cubicBezTo>
                  <a:cubicBezTo>
                    <a:pt x="40466" y="14360"/>
                    <a:pt x="40418" y="14491"/>
                    <a:pt x="40454" y="14614"/>
                  </a:cubicBezTo>
                  <a:cubicBezTo>
                    <a:pt x="40490" y="14736"/>
                    <a:pt x="40603" y="14820"/>
                    <a:pt x="40730" y="14820"/>
                  </a:cubicBezTo>
                  <a:cubicBezTo>
                    <a:pt x="40787" y="14820"/>
                    <a:pt x="40841" y="14803"/>
                    <a:pt x="40886" y="14773"/>
                  </a:cubicBezTo>
                  <a:cubicBezTo>
                    <a:pt x="41371" y="14461"/>
                    <a:pt x="41856" y="14153"/>
                    <a:pt x="42347" y="13851"/>
                  </a:cubicBezTo>
                  <a:cubicBezTo>
                    <a:pt x="42483" y="13767"/>
                    <a:pt x="42523" y="13589"/>
                    <a:pt x="42441" y="13454"/>
                  </a:cubicBezTo>
                  <a:cubicBezTo>
                    <a:pt x="42386" y="13366"/>
                    <a:pt x="42292" y="13317"/>
                    <a:pt x="42195" y="13317"/>
                  </a:cubicBezTo>
                  <a:close/>
                  <a:moveTo>
                    <a:pt x="138924" y="15168"/>
                  </a:moveTo>
                  <a:cubicBezTo>
                    <a:pt x="138831" y="15168"/>
                    <a:pt x="138740" y="15213"/>
                    <a:pt x="138685" y="15295"/>
                  </a:cubicBezTo>
                  <a:cubicBezTo>
                    <a:pt x="138596" y="15427"/>
                    <a:pt x="138631" y="15606"/>
                    <a:pt x="138763" y="15694"/>
                  </a:cubicBezTo>
                  <a:cubicBezTo>
                    <a:pt x="139241" y="16017"/>
                    <a:pt x="139715" y="16343"/>
                    <a:pt x="140187" y="16673"/>
                  </a:cubicBezTo>
                  <a:cubicBezTo>
                    <a:pt x="140235" y="16708"/>
                    <a:pt x="140292" y="16726"/>
                    <a:pt x="140351" y="16726"/>
                  </a:cubicBezTo>
                  <a:lnTo>
                    <a:pt x="140352" y="16726"/>
                  </a:lnTo>
                  <a:cubicBezTo>
                    <a:pt x="140478" y="16726"/>
                    <a:pt x="140590" y="16644"/>
                    <a:pt x="140627" y="16525"/>
                  </a:cubicBezTo>
                  <a:cubicBezTo>
                    <a:pt x="140664" y="16405"/>
                    <a:pt x="140620" y="16274"/>
                    <a:pt x="140518" y="16202"/>
                  </a:cubicBezTo>
                  <a:cubicBezTo>
                    <a:pt x="140044" y="15870"/>
                    <a:pt x="139567" y="15541"/>
                    <a:pt x="139084" y="15217"/>
                  </a:cubicBezTo>
                  <a:cubicBezTo>
                    <a:pt x="139035" y="15184"/>
                    <a:pt x="138979" y="15168"/>
                    <a:pt x="138924" y="15168"/>
                  </a:cubicBezTo>
                  <a:close/>
                  <a:moveTo>
                    <a:pt x="39286" y="15197"/>
                  </a:moveTo>
                  <a:cubicBezTo>
                    <a:pt x="39230" y="15197"/>
                    <a:pt x="39173" y="15214"/>
                    <a:pt x="39123" y="15248"/>
                  </a:cubicBezTo>
                  <a:cubicBezTo>
                    <a:pt x="38643" y="15571"/>
                    <a:pt x="38166" y="15900"/>
                    <a:pt x="37691" y="16233"/>
                  </a:cubicBezTo>
                  <a:cubicBezTo>
                    <a:pt x="37461" y="16395"/>
                    <a:pt x="37574" y="16756"/>
                    <a:pt x="37856" y="16757"/>
                  </a:cubicBezTo>
                  <a:lnTo>
                    <a:pt x="37856" y="16756"/>
                  </a:lnTo>
                  <a:cubicBezTo>
                    <a:pt x="37915" y="16756"/>
                    <a:pt x="37973" y="16738"/>
                    <a:pt x="38021" y="16704"/>
                  </a:cubicBezTo>
                  <a:cubicBezTo>
                    <a:pt x="38493" y="16373"/>
                    <a:pt x="38968" y="16047"/>
                    <a:pt x="39446" y="15726"/>
                  </a:cubicBezTo>
                  <a:cubicBezTo>
                    <a:pt x="39579" y="15637"/>
                    <a:pt x="39615" y="15457"/>
                    <a:pt x="39525" y="15324"/>
                  </a:cubicBezTo>
                  <a:cubicBezTo>
                    <a:pt x="39470" y="15242"/>
                    <a:pt x="39379" y="15197"/>
                    <a:pt x="39286" y="15197"/>
                  </a:cubicBezTo>
                  <a:close/>
                  <a:moveTo>
                    <a:pt x="141751" y="17151"/>
                  </a:moveTo>
                  <a:cubicBezTo>
                    <a:pt x="141663" y="17151"/>
                    <a:pt x="141575" y="17192"/>
                    <a:pt x="141518" y="17269"/>
                  </a:cubicBezTo>
                  <a:cubicBezTo>
                    <a:pt x="141421" y="17402"/>
                    <a:pt x="141454" y="17588"/>
                    <a:pt x="141590" y="17680"/>
                  </a:cubicBezTo>
                  <a:cubicBezTo>
                    <a:pt x="142057" y="18019"/>
                    <a:pt x="142518" y="18363"/>
                    <a:pt x="142975" y="18712"/>
                  </a:cubicBezTo>
                  <a:cubicBezTo>
                    <a:pt x="143026" y="18749"/>
                    <a:pt x="143087" y="18771"/>
                    <a:pt x="143150" y="18771"/>
                  </a:cubicBezTo>
                  <a:cubicBezTo>
                    <a:pt x="143274" y="18771"/>
                    <a:pt x="143384" y="18693"/>
                    <a:pt x="143424" y="18576"/>
                  </a:cubicBezTo>
                  <a:cubicBezTo>
                    <a:pt x="143463" y="18458"/>
                    <a:pt x="143423" y="18328"/>
                    <a:pt x="143324" y="18254"/>
                  </a:cubicBezTo>
                  <a:cubicBezTo>
                    <a:pt x="142864" y="17903"/>
                    <a:pt x="142400" y="17557"/>
                    <a:pt x="141931" y="17214"/>
                  </a:cubicBezTo>
                  <a:cubicBezTo>
                    <a:pt x="141877" y="17172"/>
                    <a:pt x="141814" y="17151"/>
                    <a:pt x="141751" y="17151"/>
                  </a:cubicBezTo>
                  <a:close/>
                  <a:moveTo>
                    <a:pt x="36436" y="17196"/>
                  </a:moveTo>
                  <a:cubicBezTo>
                    <a:pt x="36381" y="17196"/>
                    <a:pt x="36326" y="17212"/>
                    <a:pt x="36277" y="17244"/>
                  </a:cubicBezTo>
                  <a:cubicBezTo>
                    <a:pt x="35809" y="17586"/>
                    <a:pt x="35344" y="17933"/>
                    <a:pt x="34883" y="18283"/>
                  </a:cubicBezTo>
                  <a:cubicBezTo>
                    <a:pt x="34663" y="18451"/>
                    <a:pt x="34782" y="18801"/>
                    <a:pt x="35058" y="18801"/>
                  </a:cubicBezTo>
                  <a:cubicBezTo>
                    <a:pt x="35120" y="18801"/>
                    <a:pt x="35182" y="18779"/>
                    <a:pt x="35232" y="18741"/>
                  </a:cubicBezTo>
                  <a:cubicBezTo>
                    <a:pt x="35690" y="18393"/>
                    <a:pt x="36152" y="18049"/>
                    <a:pt x="36617" y="17708"/>
                  </a:cubicBezTo>
                  <a:cubicBezTo>
                    <a:pt x="36737" y="17612"/>
                    <a:pt x="36760" y="17438"/>
                    <a:pt x="36669" y="17314"/>
                  </a:cubicBezTo>
                  <a:cubicBezTo>
                    <a:pt x="36612" y="17237"/>
                    <a:pt x="36525" y="17196"/>
                    <a:pt x="36436" y="17196"/>
                  </a:cubicBezTo>
                  <a:close/>
                  <a:moveTo>
                    <a:pt x="144520" y="19256"/>
                  </a:moveTo>
                  <a:cubicBezTo>
                    <a:pt x="144435" y="19256"/>
                    <a:pt x="144350" y="19294"/>
                    <a:pt x="144294" y="19366"/>
                  </a:cubicBezTo>
                  <a:cubicBezTo>
                    <a:pt x="144195" y="19491"/>
                    <a:pt x="144217" y="19672"/>
                    <a:pt x="144341" y="19770"/>
                  </a:cubicBezTo>
                  <a:cubicBezTo>
                    <a:pt x="144792" y="20128"/>
                    <a:pt x="145241" y="20489"/>
                    <a:pt x="145686" y="20856"/>
                  </a:cubicBezTo>
                  <a:cubicBezTo>
                    <a:pt x="145738" y="20898"/>
                    <a:pt x="145802" y="20920"/>
                    <a:pt x="145870" y="20920"/>
                  </a:cubicBezTo>
                  <a:cubicBezTo>
                    <a:pt x="146139" y="20920"/>
                    <a:pt x="146261" y="20582"/>
                    <a:pt x="146052" y="20411"/>
                  </a:cubicBezTo>
                  <a:cubicBezTo>
                    <a:pt x="145604" y="20042"/>
                    <a:pt x="145153" y="19678"/>
                    <a:pt x="144698" y="19318"/>
                  </a:cubicBezTo>
                  <a:cubicBezTo>
                    <a:pt x="144645" y="19276"/>
                    <a:pt x="144582" y="19256"/>
                    <a:pt x="144520" y="19256"/>
                  </a:cubicBezTo>
                  <a:close/>
                  <a:moveTo>
                    <a:pt x="33689" y="19287"/>
                  </a:moveTo>
                  <a:cubicBezTo>
                    <a:pt x="33626" y="19287"/>
                    <a:pt x="33563" y="19307"/>
                    <a:pt x="33510" y="19349"/>
                  </a:cubicBezTo>
                  <a:cubicBezTo>
                    <a:pt x="33055" y="19709"/>
                    <a:pt x="32604" y="20072"/>
                    <a:pt x="32157" y="20441"/>
                  </a:cubicBezTo>
                  <a:cubicBezTo>
                    <a:pt x="31948" y="20613"/>
                    <a:pt x="32069" y="20952"/>
                    <a:pt x="32340" y="20952"/>
                  </a:cubicBezTo>
                  <a:cubicBezTo>
                    <a:pt x="32406" y="20952"/>
                    <a:pt x="32471" y="20929"/>
                    <a:pt x="32522" y="20886"/>
                  </a:cubicBezTo>
                  <a:cubicBezTo>
                    <a:pt x="32967" y="20520"/>
                    <a:pt x="33416" y="20158"/>
                    <a:pt x="33867" y="19801"/>
                  </a:cubicBezTo>
                  <a:cubicBezTo>
                    <a:pt x="33992" y="19702"/>
                    <a:pt x="34013" y="19521"/>
                    <a:pt x="33915" y="19396"/>
                  </a:cubicBezTo>
                  <a:cubicBezTo>
                    <a:pt x="33858" y="19324"/>
                    <a:pt x="33774" y="19287"/>
                    <a:pt x="33689" y="19287"/>
                  </a:cubicBezTo>
                  <a:close/>
                  <a:moveTo>
                    <a:pt x="147197" y="21459"/>
                  </a:moveTo>
                  <a:cubicBezTo>
                    <a:pt x="147115" y="21459"/>
                    <a:pt x="147034" y="21493"/>
                    <a:pt x="146977" y="21560"/>
                  </a:cubicBezTo>
                  <a:cubicBezTo>
                    <a:pt x="146873" y="21680"/>
                    <a:pt x="146888" y="21862"/>
                    <a:pt x="147009" y="21965"/>
                  </a:cubicBezTo>
                  <a:cubicBezTo>
                    <a:pt x="147447" y="22341"/>
                    <a:pt x="147881" y="22718"/>
                    <a:pt x="148312" y="23101"/>
                  </a:cubicBezTo>
                  <a:cubicBezTo>
                    <a:pt x="148363" y="23148"/>
                    <a:pt x="148432" y="23174"/>
                    <a:pt x="148502" y="23174"/>
                  </a:cubicBezTo>
                  <a:cubicBezTo>
                    <a:pt x="148767" y="23174"/>
                    <a:pt x="148891" y="22847"/>
                    <a:pt x="148694" y="22670"/>
                  </a:cubicBezTo>
                  <a:cubicBezTo>
                    <a:pt x="148261" y="22285"/>
                    <a:pt x="147823" y="21904"/>
                    <a:pt x="147383" y="21527"/>
                  </a:cubicBezTo>
                  <a:cubicBezTo>
                    <a:pt x="147329" y="21481"/>
                    <a:pt x="147263" y="21459"/>
                    <a:pt x="147197" y="21459"/>
                  </a:cubicBezTo>
                  <a:close/>
                  <a:moveTo>
                    <a:pt x="31012" y="21490"/>
                  </a:moveTo>
                  <a:cubicBezTo>
                    <a:pt x="30946" y="21490"/>
                    <a:pt x="30879" y="21512"/>
                    <a:pt x="30825" y="21559"/>
                  </a:cubicBezTo>
                  <a:cubicBezTo>
                    <a:pt x="30385" y="21936"/>
                    <a:pt x="29948" y="22317"/>
                    <a:pt x="29515" y="22703"/>
                  </a:cubicBezTo>
                  <a:cubicBezTo>
                    <a:pt x="29318" y="22879"/>
                    <a:pt x="29442" y="23205"/>
                    <a:pt x="29707" y="23205"/>
                  </a:cubicBezTo>
                  <a:cubicBezTo>
                    <a:pt x="29778" y="23205"/>
                    <a:pt x="29845" y="23180"/>
                    <a:pt x="29898" y="23133"/>
                  </a:cubicBezTo>
                  <a:cubicBezTo>
                    <a:pt x="30329" y="22750"/>
                    <a:pt x="30763" y="22372"/>
                    <a:pt x="31199" y="21996"/>
                  </a:cubicBezTo>
                  <a:cubicBezTo>
                    <a:pt x="31321" y="21893"/>
                    <a:pt x="31335" y="21711"/>
                    <a:pt x="31231" y="21591"/>
                  </a:cubicBezTo>
                  <a:cubicBezTo>
                    <a:pt x="31174" y="21524"/>
                    <a:pt x="31093" y="21490"/>
                    <a:pt x="31012" y="21490"/>
                  </a:cubicBezTo>
                  <a:close/>
                  <a:moveTo>
                    <a:pt x="149788" y="23763"/>
                  </a:moveTo>
                  <a:cubicBezTo>
                    <a:pt x="149710" y="23763"/>
                    <a:pt x="149633" y="23794"/>
                    <a:pt x="149577" y="23856"/>
                  </a:cubicBezTo>
                  <a:cubicBezTo>
                    <a:pt x="149469" y="23972"/>
                    <a:pt x="149475" y="24154"/>
                    <a:pt x="149591" y="24262"/>
                  </a:cubicBezTo>
                  <a:cubicBezTo>
                    <a:pt x="150015" y="24653"/>
                    <a:pt x="150433" y="25048"/>
                    <a:pt x="150848" y="25447"/>
                  </a:cubicBezTo>
                  <a:cubicBezTo>
                    <a:pt x="150902" y="25499"/>
                    <a:pt x="150973" y="25528"/>
                    <a:pt x="151049" y="25528"/>
                  </a:cubicBezTo>
                  <a:cubicBezTo>
                    <a:pt x="151308" y="25528"/>
                    <a:pt x="151435" y="25212"/>
                    <a:pt x="151248" y="25032"/>
                  </a:cubicBezTo>
                  <a:cubicBezTo>
                    <a:pt x="150830" y="24630"/>
                    <a:pt x="150408" y="24233"/>
                    <a:pt x="149982" y="23839"/>
                  </a:cubicBezTo>
                  <a:cubicBezTo>
                    <a:pt x="149927" y="23788"/>
                    <a:pt x="149858" y="23763"/>
                    <a:pt x="149788" y="23763"/>
                  </a:cubicBezTo>
                  <a:close/>
                  <a:moveTo>
                    <a:pt x="28420" y="23798"/>
                  </a:moveTo>
                  <a:cubicBezTo>
                    <a:pt x="28352" y="23798"/>
                    <a:pt x="28284" y="23822"/>
                    <a:pt x="28228" y="23871"/>
                  </a:cubicBezTo>
                  <a:cubicBezTo>
                    <a:pt x="27804" y="24265"/>
                    <a:pt x="27382" y="24662"/>
                    <a:pt x="26964" y="25065"/>
                  </a:cubicBezTo>
                  <a:cubicBezTo>
                    <a:pt x="26777" y="25244"/>
                    <a:pt x="26904" y="25560"/>
                    <a:pt x="27165" y="25560"/>
                  </a:cubicBezTo>
                  <a:cubicBezTo>
                    <a:pt x="27239" y="25560"/>
                    <a:pt x="27310" y="25531"/>
                    <a:pt x="27364" y="25480"/>
                  </a:cubicBezTo>
                  <a:cubicBezTo>
                    <a:pt x="27779" y="25080"/>
                    <a:pt x="28197" y="24684"/>
                    <a:pt x="28619" y="24294"/>
                  </a:cubicBezTo>
                  <a:cubicBezTo>
                    <a:pt x="28733" y="24185"/>
                    <a:pt x="28738" y="24005"/>
                    <a:pt x="28631" y="23890"/>
                  </a:cubicBezTo>
                  <a:cubicBezTo>
                    <a:pt x="28575" y="23829"/>
                    <a:pt x="28498" y="23798"/>
                    <a:pt x="28420" y="23798"/>
                  </a:cubicBezTo>
                  <a:close/>
                  <a:moveTo>
                    <a:pt x="152285" y="26163"/>
                  </a:moveTo>
                  <a:cubicBezTo>
                    <a:pt x="152212" y="26163"/>
                    <a:pt x="152139" y="26191"/>
                    <a:pt x="152083" y="26247"/>
                  </a:cubicBezTo>
                  <a:cubicBezTo>
                    <a:pt x="151970" y="26360"/>
                    <a:pt x="151970" y="26543"/>
                    <a:pt x="152083" y="26656"/>
                  </a:cubicBezTo>
                  <a:cubicBezTo>
                    <a:pt x="152489" y="27063"/>
                    <a:pt x="152893" y="27473"/>
                    <a:pt x="153293" y="27888"/>
                  </a:cubicBezTo>
                  <a:cubicBezTo>
                    <a:pt x="153347" y="27944"/>
                    <a:pt x="153422" y="27977"/>
                    <a:pt x="153500" y="27977"/>
                  </a:cubicBezTo>
                  <a:lnTo>
                    <a:pt x="153502" y="27977"/>
                  </a:lnTo>
                  <a:cubicBezTo>
                    <a:pt x="153755" y="27977"/>
                    <a:pt x="153885" y="27671"/>
                    <a:pt x="153709" y="27489"/>
                  </a:cubicBezTo>
                  <a:cubicBezTo>
                    <a:pt x="153306" y="27071"/>
                    <a:pt x="152901" y="26657"/>
                    <a:pt x="152490" y="26248"/>
                  </a:cubicBezTo>
                  <a:cubicBezTo>
                    <a:pt x="152434" y="26192"/>
                    <a:pt x="152360" y="26163"/>
                    <a:pt x="152285" y="26163"/>
                  </a:cubicBezTo>
                  <a:close/>
                  <a:moveTo>
                    <a:pt x="25927" y="26197"/>
                  </a:moveTo>
                  <a:cubicBezTo>
                    <a:pt x="25853" y="26197"/>
                    <a:pt x="25779" y="26226"/>
                    <a:pt x="25723" y="26282"/>
                  </a:cubicBezTo>
                  <a:cubicBezTo>
                    <a:pt x="25314" y="26691"/>
                    <a:pt x="24907" y="27105"/>
                    <a:pt x="24505" y="27523"/>
                  </a:cubicBezTo>
                  <a:cubicBezTo>
                    <a:pt x="24329" y="27706"/>
                    <a:pt x="24459" y="28010"/>
                    <a:pt x="24713" y="28010"/>
                  </a:cubicBezTo>
                  <a:cubicBezTo>
                    <a:pt x="24791" y="28010"/>
                    <a:pt x="24866" y="27979"/>
                    <a:pt x="24920" y="27923"/>
                  </a:cubicBezTo>
                  <a:cubicBezTo>
                    <a:pt x="25320" y="27507"/>
                    <a:pt x="25723" y="27096"/>
                    <a:pt x="26129" y="26689"/>
                  </a:cubicBezTo>
                  <a:cubicBezTo>
                    <a:pt x="26242" y="26576"/>
                    <a:pt x="26242" y="26394"/>
                    <a:pt x="26129" y="26282"/>
                  </a:cubicBezTo>
                  <a:cubicBezTo>
                    <a:pt x="26074" y="26226"/>
                    <a:pt x="26000" y="26197"/>
                    <a:pt x="25927" y="26197"/>
                  </a:cubicBezTo>
                  <a:close/>
                  <a:moveTo>
                    <a:pt x="154687" y="28655"/>
                  </a:moveTo>
                  <a:cubicBezTo>
                    <a:pt x="154617" y="28655"/>
                    <a:pt x="154547" y="28681"/>
                    <a:pt x="154491" y="28732"/>
                  </a:cubicBezTo>
                  <a:cubicBezTo>
                    <a:pt x="154372" y="28843"/>
                    <a:pt x="154368" y="29028"/>
                    <a:pt x="154480" y="29144"/>
                  </a:cubicBezTo>
                  <a:cubicBezTo>
                    <a:pt x="154871" y="29567"/>
                    <a:pt x="155259" y="29993"/>
                    <a:pt x="155641" y="30422"/>
                  </a:cubicBezTo>
                  <a:cubicBezTo>
                    <a:pt x="155697" y="30484"/>
                    <a:pt x="155775" y="30520"/>
                    <a:pt x="155857" y="30520"/>
                  </a:cubicBezTo>
                  <a:cubicBezTo>
                    <a:pt x="156106" y="30520"/>
                    <a:pt x="156238" y="30225"/>
                    <a:pt x="156072" y="30040"/>
                  </a:cubicBezTo>
                  <a:cubicBezTo>
                    <a:pt x="155686" y="29607"/>
                    <a:pt x="155296" y="29177"/>
                    <a:pt x="154903" y="28753"/>
                  </a:cubicBezTo>
                  <a:cubicBezTo>
                    <a:pt x="154846" y="28688"/>
                    <a:pt x="154766" y="28655"/>
                    <a:pt x="154687" y="28655"/>
                  </a:cubicBezTo>
                  <a:close/>
                  <a:moveTo>
                    <a:pt x="23524" y="28695"/>
                  </a:moveTo>
                  <a:cubicBezTo>
                    <a:pt x="23447" y="28695"/>
                    <a:pt x="23370" y="28726"/>
                    <a:pt x="23313" y="28788"/>
                  </a:cubicBezTo>
                  <a:cubicBezTo>
                    <a:pt x="22946" y="29185"/>
                    <a:pt x="22581" y="29585"/>
                    <a:pt x="22222" y="29989"/>
                  </a:cubicBezTo>
                  <a:lnTo>
                    <a:pt x="22145" y="30075"/>
                  </a:lnTo>
                  <a:cubicBezTo>
                    <a:pt x="21979" y="30261"/>
                    <a:pt x="22111" y="30554"/>
                    <a:pt x="22361" y="30554"/>
                  </a:cubicBezTo>
                  <a:cubicBezTo>
                    <a:pt x="22442" y="30554"/>
                    <a:pt x="22520" y="30520"/>
                    <a:pt x="22575" y="30458"/>
                  </a:cubicBezTo>
                  <a:lnTo>
                    <a:pt x="22651" y="30373"/>
                  </a:lnTo>
                  <a:cubicBezTo>
                    <a:pt x="23010" y="29971"/>
                    <a:pt x="23371" y="29573"/>
                    <a:pt x="23735" y="29179"/>
                  </a:cubicBezTo>
                  <a:cubicBezTo>
                    <a:pt x="23844" y="29062"/>
                    <a:pt x="23837" y="28880"/>
                    <a:pt x="23720" y="28772"/>
                  </a:cubicBezTo>
                  <a:cubicBezTo>
                    <a:pt x="23665" y="28721"/>
                    <a:pt x="23594" y="28695"/>
                    <a:pt x="23524" y="28695"/>
                  </a:cubicBezTo>
                  <a:close/>
                  <a:moveTo>
                    <a:pt x="156997" y="31247"/>
                  </a:moveTo>
                  <a:cubicBezTo>
                    <a:pt x="156931" y="31247"/>
                    <a:pt x="156864" y="31270"/>
                    <a:pt x="156810" y="31317"/>
                  </a:cubicBezTo>
                  <a:cubicBezTo>
                    <a:pt x="156689" y="31420"/>
                    <a:pt x="156674" y="31603"/>
                    <a:pt x="156778" y="31723"/>
                  </a:cubicBezTo>
                  <a:cubicBezTo>
                    <a:pt x="157153" y="32160"/>
                    <a:pt x="157523" y="32602"/>
                    <a:pt x="157890" y="33046"/>
                  </a:cubicBezTo>
                  <a:cubicBezTo>
                    <a:pt x="157944" y="33113"/>
                    <a:pt x="158026" y="33151"/>
                    <a:pt x="158112" y="33151"/>
                  </a:cubicBezTo>
                  <a:cubicBezTo>
                    <a:pt x="158356" y="33151"/>
                    <a:pt x="158490" y="32867"/>
                    <a:pt x="158334" y="32680"/>
                  </a:cubicBezTo>
                  <a:cubicBezTo>
                    <a:pt x="157966" y="32232"/>
                    <a:pt x="157593" y="31789"/>
                    <a:pt x="157216" y="31348"/>
                  </a:cubicBezTo>
                  <a:cubicBezTo>
                    <a:pt x="157159" y="31282"/>
                    <a:pt x="157078" y="31247"/>
                    <a:pt x="156997" y="31247"/>
                  </a:cubicBezTo>
                  <a:close/>
                  <a:moveTo>
                    <a:pt x="21221" y="31286"/>
                  </a:moveTo>
                  <a:cubicBezTo>
                    <a:pt x="21140" y="31286"/>
                    <a:pt x="21060" y="31320"/>
                    <a:pt x="21003" y="31387"/>
                  </a:cubicBezTo>
                  <a:cubicBezTo>
                    <a:pt x="20625" y="31827"/>
                    <a:pt x="20253" y="32272"/>
                    <a:pt x="19885" y="32719"/>
                  </a:cubicBezTo>
                  <a:cubicBezTo>
                    <a:pt x="19732" y="32908"/>
                    <a:pt x="19865" y="33190"/>
                    <a:pt x="20108" y="33191"/>
                  </a:cubicBezTo>
                  <a:cubicBezTo>
                    <a:pt x="20193" y="33191"/>
                    <a:pt x="20276" y="33152"/>
                    <a:pt x="20331" y="33086"/>
                  </a:cubicBezTo>
                  <a:cubicBezTo>
                    <a:pt x="20696" y="32641"/>
                    <a:pt x="21067" y="32199"/>
                    <a:pt x="21441" y="31761"/>
                  </a:cubicBezTo>
                  <a:cubicBezTo>
                    <a:pt x="21544" y="31640"/>
                    <a:pt x="21530" y="31459"/>
                    <a:pt x="21408" y="31356"/>
                  </a:cubicBezTo>
                  <a:cubicBezTo>
                    <a:pt x="21354" y="31309"/>
                    <a:pt x="21287" y="31286"/>
                    <a:pt x="21221" y="31286"/>
                  </a:cubicBezTo>
                  <a:close/>
                  <a:moveTo>
                    <a:pt x="159203" y="33927"/>
                  </a:moveTo>
                  <a:cubicBezTo>
                    <a:pt x="159140" y="33927"/>
                    <a:pt x="159077" y="33948"/>
                    <a:pt x="159025" y="33990"/>
                  </a:cubicBezTo>
                  <a:cubicBezTo>
                    <a:pt x="158901" y="34088"/>
                    <a:pt x="158879" y="34267"/>
                    <a:pt x="158976" y="34391"/>
                  </a:cubicBezTo>
                  <a:lnTo>
                    <a:pt x="159259" y="34750"/>
                  </a:lnTo>
                  <a:cubicBezTo>
                    <a:pt x="159519" y="35083"/>
                    <a:pt x="159778" y="35419"/>
                    <a:pt x="160034" y="35756"/>
                  </a:cubicBezTo>
                  <a:cubicBezTo>
                    <a:pt x="160088" y="35828"/>
                    <a:pt x="160173" y="35870"/>
                    <a:pt x="160263" y="35870"/>
                  </a:cubicBezTo>
                  <a:cubicBezTo>
                    <a:pt x="160502" y="35869"/>
                    <a:pt x="160636" y="35597"/>
                    <a:pt x="160492" y="35407"/>
                  </a:cubicBezTo>
                  <a:cubicBezTo>
                    <a:pt x="160234" y="35068"/>
                    <a:pt x="159974" y="34731"/>
                    <a:pt x="159711" y="34395"/>
                  </a:cubicBezTo>
                  <a:lnTo>
                    <a:pt x="159427" y="34033"/>
                  </a:lnTo>
                  <a:cubicBezTo>
                    <a:pt x="159370" y="33963"/>
                    <a:pt x="159287" y="33927"/>
                    <a:pt x="159203" y="33927"/>
                  </a:cubicBezTo>
                  <a:close/>
                  <a:moveTo>
                    <a:pt x="19021" y="33965"/>
                  </a:moveTo>
                  <a:cubicBezTo>
                    <a:pt x="18936" y="33965"/>
                    <a:pt x="18851" y="34002"/>
                    <a:pt x="18795" y="34075"/>
                  </a:cubicBezTo>
                  <a:cubicBezTo>
                    <a:pt x="18436" y="34529"/>
                    <a:pt x="18081" y="34988"/>
                    <a:pt x="17731" y="35449"/>
                  </a:cubicBezTo>
                  <a:cubicBezTo>
                    <a:pt x="17587" y="35639"/>
                    <a:pt x="17723" y="35911"/>
                    <a:pt x="17960" y="35912"/>
                  </a:cubicBezTo>
                  <a:cubicBezTo>
                    <a:pt x="18051" y="35912"/>
                    <a:pt x="18136" y="35870"/>
                    <a:pt x="18190" y="35798"/>
                  </a:cubicBezTo>
                  <a:cubicBezTo>
                    <a:pt x="18538" y="35339"/>
                    <a:pt x="18891" y="34883"/>
                    <a:pt x="19247" y="34431"/>
                  </a:cubicBezTo>
                  <a:cubicBezTo>
                    <a:pt x="19345" y="34306"/>
                    <a:pt x="19325" y="34125"/>
                    <a:pt x="19199" y="34027"/>
                  </a:cubicBezTo>
                  <a:cubicBezTo>
                    <a:pt x="19146" y="33985"/>
                    <a:pt x="19083" y="33965"/>
                    <a:pt x="19021" y="33965"/>
                  </a:cubicBezTo>
                  <a:close/>
                  <a:moveTo>
                    <a:pt x="161297" y="36683"/>
                  </a:moveTo>
                  <a:cubicBezTo>
                    <a:pt x="161238" y="36683"/>
                    <a:pt x="161179" y="36701"/>
                    <a:pt x="161128" y="36739"/>
                  </a:cubicBezTo>
                  <a:cubicBezTo>
                    <a:pt x="160999" y="36832"/>
                    <a:pt x="160971" y="37012"/>
                    <a:pt x="161064" y="37141"/>
                  </a:cubicBezTo>
                  <a:cubicBezTo>
                    <a:pt x="161405" y="37606"/>
                    <a:pt x="161739" y="38075"/>
                    <a:pt x="162069" y="38546"/>
                  </a:cubicBezTo>
                  <a:cubicBezTo>
                    <a:pt x="162123" y="38624"/>
                    <a:pt x="162211" y="38670"/>
                    <a:pt x="162306" y="38670"/>
                  </a:cubicBezTo>
                  <a:cubicBezTo>
                    <a:pt x="162364" y="38670"/>
                    <a:pt x="162422" y="38652"/>
                    <a:pt x="162470" y="38617"/>
                  </a:cubicBezTo>
                  <a:cubicBezTo>
                    <a:pt x="162601" y="38527"/>
                    <a:pt x="162632" y="38347"/>
                    <a:pt x="162541" y="38216"/>
                  </a:cubicBezTo>
                  <a:cubicBezTo>
                    <a:pt x="162208" y="37741"/>
                    <a:pt x="161871" y="37270"/>
                    <a:pt x="161531" y="36802"/>
                  </a:cubicBezTo>
                  <a:cubicBezTo>
                    <a:pt x="161474" y="36724"/>
                    <a:pt x="161387" y="36683"/>
                    <a:pt x="161297" y="36683"/>
                  </a:cubicBezTo>
                  <a:close/>
                  <a:moveTo>
                    <a:pt x="16925" y="36729"/>
                  </a:moveTo>
                  <a:cubicBezTo>
                    <a:pt x="16837" y="36729"/>
                    <a:pt x="16750" y="36769"/>
                    <a:pt x="16693" y="36845"/>
                  </a:cubicBezTo>
                  <a:cubicBezTo>
                    <a:pt x="16353" y="37314"/>
                    <a:pt x="16016" y="37786"/>
                    <a:pt x="15685" y="38261"/>
                  </a:cubicBezTo>
                  <a:cubicBezTo>
                    <a:pt x="15552" y="38452"/>
                    <a:pt x="15687" y="38714"/>
                    <a:pt x="15920" y="38714"/>
                  </a:cubicBezTo>
                  <a:cubicBezTo>
                    <a:pt x="16015" y="38714"/>
                    <a:pt x="16102" y="38669"/>
                    <a:pt x="16156" y="38592"/>
                  </a:cubicBezTo>
                  <a:cubicBezTo>
                    <a:pt x="16486" y="38119"/>
                    <a:pt x="16821" y="37650"/>
                    <a:pt x="17160" y="37185"/>
                  </a:cubicBezTo>
                  <a:cubicBezTo>
                    <a:pt x="17251" y="37057"/>
                    <a:pt x="17222" y="36878"/>
                    <a:pt x="17094" y="36784"/>
                  </a:cubicBezTo>
                  <a:cubicBezTo>
                    <a:pt x="17043" y="36747"/>
                    <a:pt x="16984" y="36729"/>
                    <a:pt x="16925" y="36729"/>
                  </a:cubicBezTo>
                  <a:close/>
                  <a:moveTo>
                    <a:pt x="163285" y="39523"/>
                  </a:moveTo>
                  <a:cubicBezTo>
                    <a:pt x="163230" y="39523"/>
                    <a:pt x="163173" y="39539"/>
                    <a:pt x="163124" y="39572"/>
                  </a:cubicBezTo>
                  <a:cubicBezTo>
                    <a:pt x="162992" y="39661"/>
                    <a:pt x="162957" y="39839"/>
                    <a:pt x="163046" y="39971"/>
                  </a:cubicBezTo>
                  <a:cubicBezTo>
                    <a:pt x="163366" y="40450"/>
                    <a:pt x="163682" y="40931"/>
                    <a:pt x="163993" y="41415"/>
                  </a:cubicBezTo>
                  <a:cubicBezTo>
                    <a:pt x="164046" y="41497"/>
                    <a:pt x="164138" y="41547"/>
                    <a:pt x="164235" y="41547"/>
                  </a:cubicBezTo>
                  <a:cubicBezTo>
                    <a:pt x="164463" y="41547"/>
                    <a:pt x="164601" y="41295"/>
                    <a:pt x="164479" y="41104"/>
                  </a:cubicBezTo>
                  <a:cubicBezTo>
                    <a:pt x="164165" y="40617"/>
                    <a:pt x="163847" y="40132"/>
                    <a:pt x="163524" y="39650"/>
                  </a:cubicBezTo>
                  <a:cubicBezTo>
                    <a:pt x="163469" y="39567"/>
                    <a:pt x="163378" y="39523"/>
                    <a:pt x="163285" y="39523"/>
                  </a:cubicBezTo>
                  <a:close/>
                  <a:moveTo>
                    <a:pt x="14941" y="39570"/>
                  </a:moveTo>
                  <a:cubicBezTo>
                    <a:pt x="14849" y="39570"/>
                    <a:pt x="14758" y="39614"/>
                    <a:pt x="14702" y="39698"/>
                  </a:cubicBezTo>
                  <a:cubicBezTo>
                    <a:pt x="14380" y="40179"/>
                    <a:pt x="14062" y="40663"/>
                    <a:pt x="13749" y="41151"/>
                  </a:cubicBezTo>
                  <a:cubicBezTo>
                    <a:pt x="13625" y="41343"/>
                    <a:pt x="13763" y="41595"/>
                    <a:pt x="13991" y="41595"/>
                  </a:cubicBezTo>
                  <a:cubicBezTo>
                    <a:pt x="14089" y="41595"/>
                    <a:pt x="14181" y="41545"/>
                    <a:pt x="14233" y="41462"/>
                  </a:cubicBezTo>
                  <a:cubicBezTo>
                    <a:pt x="14545" y="40978"/>
                    <a:pt x="14861" y="40497"/>
                    <a:pt x="15181" y="40018"/>
                  </a:cubicBezTo>
                  <a:cubicBezTo>
                    <a:pt x="15270" y="39886"/>
                    <a:pt x="15235" y="39706"/>
                    <a:pt x="15102" y="39619"/>
                  </a:cubicBezTo>
                  <a:cubicBezTo>
                    <a:pt x="15052" y="39585"/>
                    <a:pt x="14997" y="39570"/>
                    <a:pt x="14941" y="39570"/>
                  </a:cubicBezTo>
                  <a:close/>
                  <a:moveTo>
                    <a:pt x="165160" y="42437"/>
                  </a:moveTo>
                  <a:cubicBezTo>
                    <a:pt x="165109" y="42437"/>
                    <a:pt x="165056" y="42451"/>
                    <a:pt x="165009" y="42480"/>
                  </a:cubicBezTo>
                  <a:cubicBezTo>
                    <a:pt x="164874" y="42563"/>
                    <a:pt x="164832" y="42741"/>
                    <a:pt x="164914" y="42876"/>
                  </a:cubicBezTo>
                  <a:cubicBezTo>
                    <a:pt x="165217" y="43367"/>
                    <a:pt x="165514" y="43860"/>
                    <a:pt x="165805" y="44356"/>
                  </a:cubicBezTo>
                  <a:cubicBezTo>
                    <a:pt x="165857" y="44444"/>
                    <a:pt x="165952" y="44498"/>
                    <a:pt x="166054" y="44498"/>
                  </a:cubicBezTo>
                  <a:lnTo>
                    <a:pt x="166054" y="44499"/>
                  </a:lnTo>
                  <a:cubicBezTo>
                    <a:pt x="166277" y="44499"/>
                    <a:pt x="166416" y="44256"/>
                    <a:pt x="166302" y="44064"/>
                  </a:cubicBezTo>
                  <a:cubicBezTo>
                    <a:pt x="166008" y="43565"/>
                    <a:pt x="165710" y="43068"/>
                    <a:pt x="165405" y="42574"/>
                  </a:cubicBezTo>
                  <a:cubicBezTo>
                    <a:pt x="165351" y="42486"/>
                    <a:pt x="165257" y="42437"/>
                    <a:pt x="165160" y="42437"/>
                  </a:cubicBezTo>
                  <a:close/>
                  <a:moveTo>
                    <a:pt x="13072" y="42480"/>
                  </a:moveTo>
                  <a:cubicBezTo>
                    <a:pt x="12973" y="42480"/>
                    <a:pt x="12877" y="42531"/>
                    <a:pt x="12824" y="42622"/>
                  </a:cubicBezTo>
                  <a:cubicBezTo>
                    <a:pt x="12519" y="43116"/>
                    <a:pt x="12221" y="43613"/>
                    <a:pt x="11927" y="44112"/>
                  </a:cubicBezTo>
                  <a:cubicBezTo>
                    <a:pt x="11813" y="44304"/>
                    <a:pt x="11951" y="44547"/>
                    <a:pt x="12174" y="44547"/>
                  </a:cubicBezTo>
                  <a:cubicBezTo>
                    <a:pt x="12277" y="44547"/>
                    <a:pt x="12371" y="44493"/>
                    <a:pt x="12422" y="44404"/>
                  </a:cubicBezTo>
                  <a:cubicBezTo>
                    <a:pt x="12716" y="43908"/>
                    <a:pt x="13012" y="43415"/>
                    <a:pt x="13313" y="42924"/>
                  </a:cubicBezTo>
                  <a:cubicBezTo>
                    <a:pt x="13401" y="42789"/>
                    <a:pt x="13360" y="42608"/>
                    <a:pt x="13223" y="42524"/>
                  </a:cubicBezTo>
                  <a:cubicBezTo>
                    <a:pt x="13176" y="42494"/>
                    <a:pt x="13123" y="42480"/>
                    <a:pt x="13072" y="42480"/>
                  </a:cubicBezTo>
                  <a:close/>
                  <a:moveTo>
                    <a:pt x="166919" y="45423"/>
                  </a:moveTo>
                  <a:cubicBezTo>
                    <a:pt x="166871" y="45423"/>
                    <a:pt x="166823" y="45435"/>
                    <a:pt x="166778" y="45460"/>
                  </a:cubicBezTo>
                  <a:cubicBezTo>
                    <a:pt x="166639" y="45539"/>
                    <a:pt x="166590" y="45714"/>
                    <a:pt x="166669" y="45853"/>
                  </a:cubicBezTo>
                  <a:cubicBezTo>
                    <a:pt x="166951" y="46355"/>
                    <a:pt x="167229" y="46858"/>
                    <a:pt x="167501" y="47366"/>
                  </a:cubicBezTo>
                  <a:cubicBezTo>
                    <a:pt x="167552" y="47459"/>
                    <a:pt x="167649" y="47517"/>
                    <a:pt x="167755" y="47517"/>
                  </a:cubicBezTo>
                  <a:cubicBezTo>
                    <a:pt x="167973" y="47517"/>
                    <a:pt x="168112" y="47284"/>
                    <a:pt x="168009" y="47092"/>
                  </a:cubicBezTo>
                  <a:cubicBezTo>
                    <a:pt x="167734" y="46583"/>
                    <a:pt x="167455" y="46074"/>
                    <a:pt x="167170" y="45570"/>
                  </a:cubicBezTo>
                  <a:cubicBezTo>
                    <a:pt x="167118" y="45476"/>
                    <a:pt x="167019" y="45423"/>
                    <a:pt x="166919" y="45423"/>
                  </a:cubicBezTo>
                  <a:close/>
                  <a:moveTo>
                    <a:pt x="11312" y="45469"/>
                  </a:moveTo>
                  <a:cubicBezTo>
                    <a:pt x="11210" y="45469"/>
                    <a:pt x="11112" y="45523"/>
                    <a:pt x="11060" y="45619"/>
                  </a:cubicBezTo>
                  <a:cubicBezTo>
                    <a:pt x="10774" y="46124"/>
                    <a:pt x="10495" y="46632"/>
                    <a:pt x="10220" y="47143"/>
                  </a:cubicBezTo>
                  <a:cubicBezTo>
                    <a:pt x="10117" y="47335"/>
                    <a:pt x="10256" y="47567"/>
                    <a:pt x="10473" y="47567"/>
                  </a:cubicBezTo>
                  <a:cubicBezTo>
                    <a:pt x="10580" y="47567"/>
                    <a:pt x="10677" y="47509"/>
                    <a:pt x="10727" y="47415"/>
                  </a:cubicBezTo>
                  <a:cubicBezTo>
                    <a:pt x="11001" y="46908"/>
                    <a:pt x="11278" y="46404"/>
                    <a:pt x="11561" y="45902"/>
                  </a:cubicBezTo>
                  <a:cubicBezTo>
                    <a:pt x="11643" y="45763"/>
                    <a:pt x="11593" y="45585"/>
                    <a:pt x="11454" y="45507"/>
                  </a:cubicBezTo>
                  <a:cubicBezTo>
                    <a:pt x="11409" y="45481"/>
                    <a:pt x="11360" y="45469"/>
                    <a:pt x="11312" y="45469"/>
                  </a:cubicBezTo>
                  <a:close/>
                  <a:moveTo>
                    <a:pt x="168562" y="48476"/>
                  </a:moveTo>
                  <a:cubicBezTo>
                    <a:pt x="168518" y="48476"/>
                    <a:pt x="168473" y="48486"/>
                    <a:pt x="168431" y="48508"/>
                  </a:cubicBezTo>
                  <a:cubicBezTo>
                    <a:pt x="168288" y="48580"/>
                    <a:pt x="168233" y="48754"/>
                    <a:pt x="168305" y="48895"/>
                  </a:cubicBezTo>
                  <a:cubicBezTo>
                    <a:pt x="168568" y="49407"/>
                    <a:pt x="168827" y="49922"/>
                    <a:pt x="169079" y="50439"/>
                  </a:cubicBezTo>
                  <a:cubicBezTo>
                    <a:pt x="169128" y="50538"/>
                    <a:pt x="169227" y="50601"/>
                    <a:pt x="169338" y="50601"/>
                  </a:cubicBezTo>
                  <a:cubicBezTo>
                    <a:pt x="169382" y="50601"/>
                    <a:pt x="169425" y="50591"/>
                    <a:pt x="169465" y="50572"/>
                  </a:cubicBezTo>
                  <a:cubicBezTo>
                    <a:pt x="169608" y="50502"/>
                    <a:pt x="169668" y="50330"/>
                    <a:pt x="169598" y="50187"/>
                  </a:cubicBezTo>
                  <a:cubicBezTo>
                    <a:pt x="169343" y="49666"/>
                    <a:pt x="169084" y="49148"/>
                    <a:pt x="168818" y="48632"/>
                  </a:cubicBezTo>
                  <a:cubicBezTo>
                    <a:pt x="168767" y="48533"/>
                    <a:pt x="168667" y="48476"/>
                    <a:pt x="168562" y="48476"/>
                  </a:cubicBezTo>
                  <a:close/>
                  <a:moveTo>
                    <a:pt x="9667" y="48525"/>
                  </a:moveTo>
                  <a:cubicBezTo>
                    <a:pt x="9562" y="48525"/>
                    <a:pt x="9462" y="48581"/>
                    <a:pt x="9412" y="48680"/>
                  </a:cubicBezTo>
                  <a:cubicBezTo>
                    <a:pt x="9145" y="49196"/>
                    <a:pt x="8886" y="49714"/>
                    <a:pt x="8632" y="50235"/>
                  </a:cubicBezTo>
                  <a:cubicBezTo>
                    <a:pt x="8537" y="50427"/>
                    <a:pt x="8676" y="50650"/>
                    <a:pt x="8890" y="50650"/>
                  </a:cubicBezTo>
                  <a:cubicBezTo>
                    <a:pt x="9000" y="50650"/>
                    <a:pt x="9101" y="50588"/>
                    <a:pt x="9149" y="50488"/>
                  </a:cubicBezTo>
                  <a:cubicBezTo>
                    <a:pt x="9402" y="49971"/>
                    <a:pt x="9660" y="49456"/>
                    <a:pt x="9924" y="48944"/>
                  </a:cubicBezTo>
                  <a:cubicBezTo>
                    <a:pt x="9997" y="48803"/>
                    <a:pt x="9941" y="48629"/>
                    <a:pt x="9799" y="48557"/>
                  </a:cubicBezTo>
                  <a:cubicBezTo>
                    <a:pt x="9757" y="48535"/>
                    <a:pt x="9711" y="48525"/>
                    <a:pt x="9667" y="48525"/>
                  </a:cubicBezTo>
                  <a:close/>
                  <a:moveTo>
                    <a:pt x="170086" y="51593"/>
                  </a:moveTo>
                  <a:cubicBezTo>
                    <a:pt x="170045" y="51593"/>
                    <a:pt x="170004" y="51602"/>
                    <a:pt x="169964" y="51620"/>
                  </a:cubicBezTo>
                  <a:cubicBezTo>
                    <a:pt x="169821" y="51686"/>
                    <a:pt x="169759" y="51854"/>
                    <a:pt x="169822" y="51998"/>
                  </a:cubicBezTo>
                  <a:cubicBezTo>
                    <a:pt x="170066" y="52520"/>
                    <a:pt x="170305" y="53044"/>
                    <a:pt x="170537" y="53571"/>
                  </a:cubicBezTo>
                  <a:cubicBezTo>
                    <a:pt x="170583" y="53675"/>
                    <a:pt x="170686" y="53742"/>
                    <a:pt x="170800" y="53742"/>
                  </a:cubicBezTo>
                  <a:lnTo>
                    <a:pt x="170800" y="53743"/>
                  </a:lnTo>
                  <a:cubicBezTo>
                    <a:pt x="171009" y="53743"/>
                    <a:pt x="171149" y="53529"/>
                    <a:pt x="171064" y="53338"/>
                  </a:cubicBezTo>
                  <a:cubicBezTo>
                    <a:pt x="170829" y="52808"/>
                    <a:pt x="170590" y="52280"/>
                    <a:pt x="170345" y="51755"/>
                  </a:cubicBezTo>
                  <a:cubicBezTo>
                    <a:pt x="170295" y="51652"/>
                    <a:pt x="170193" y="51593"/>
                    <a:pt x="170086" y="51593"/>
                  </a:cubicBezTo>
                  <a:close/>
                  <a:moveTo>
                    <a:pt x="8144" y="51638"/>
                  </a:moveTo>
                  <a:cubicBezTo>
                    <a:pt x="8035" y="51638"/>
                    <a:pt x="7931" y="51699"/>
                    <a:pt x="7884" y="51804"/>
                  </a:cubicBezTo>
                  <a:cubicBezTo>
                    <a:pt x="7638" y="52330"/>
                    <a:pt x="7398" y="52858"/>
                    <a:pt x="7164" y="53387"/>
                  </a:cubicBezTo>
                  <a:cubicBezTo>
                    <a:pt x="7079" y="53578"/>
                    <a:pt x="7218" y="53791"/>
                    <a:pt x="7427" y="53792"/>
                  </a:cubicBezTo>
                  <a:cubicBezTo>
                    <a:pt x="7540" y="53792"/>
                    <a:pt x="7645" y="53725"/>
                    <a:pt x="7690" y="53621"/>
                  </a:cubicBezTo>
                  <a:cubicBezTo>
                    <a:pt x="7924" y="53093"/>
                    <a:pt x="8162" y="52569"/>
                    <a:pt x="8405" y="52047"/>
                  </a:cubicBezTo>
                  <a:cubicBezTo>
                    <a:pt x="8472" y="51903"/>
                    <a:pt x="8410" y="51732"/>
                    <a:pt x="8265" y="51665"/>
                  </a:cubicBezTo>
                  <a:cubicBezTo>
                    <a:pt x="8226" y="51646"/>
                    <a:pt x="8184" y="51638"/>
                    <a:pt x="8144" y="51638"/>
                  </a:cubicBezTo>
                  <a:close/>
                  <a:moveTo>
                    <a:pt x="171485" y="54757"/>
                  </a:moveTo>
                  <a:cubicBezTo>
                    <a:pt x="171448" y="54757"/>
                    <a:pt x="171411" y="54764"/>
                    <a:pt x="171374" y="54780"/>
                  </a:cubicBezTo>
                  <a:cubicBezTo>
                    <a:pt x="171228" y="54842"/>
                    <a:pt x="171159" y="55010"/>
                    <a:pt x="171220" y="55157"/>
                  </a:cubicBezTo>
                  <a:cubicBezTo>
                    <a:pt x="171443" y="55689"/>
                    <a:pt x="171660" y="56221"/>
                    <a:pt x="171872" y="56757"/>
                  </a:cubicBezTo>
                  <a:cubicBezTo>
                    <a:pt x="171917" y="56867"/>
                    <a:pt x="172022" y="56939"/>
                    <a:pt x="172141" y="56939"/>
                  </a:cubicBezTo>
                  <a:cubicBezTo>
                    <a:pt x="172344" y="56939"/>
                    <a:pt x="172484" y="56733"/>
                    <a:pt x="172408" y="56544"/>
                  </a:cubicBezTo>
                  <a:cubicBezTo>
                    <a:pt x="172194" y="56005"/>
                    <a:pt x="171975" y="55469"/>
                    <a:pt x="171751" y="54934"/>
                  </a:cubicBezTo>
                  <a:cubicBezTo>
                    <a:pt x="171705" y="54824"/>
                    <a:pt x="171598" y="54757"/>
                    <a:pt x="171485" y="54757"/>
                  </a:cubicBezTo>
                  <a:close/>
                  <a:moveTo>
                    <a:pt x="6741" y="54808"/>
                  </a:moveTo>
                  <a:cubicBezTo>
                    <a:pt x="6628" y="54808"/>
                    <a:pt x="6521" y="54874"/>
                    <a:pt x="6475" y="54985"/>
                  </a:cubicBezTo>
                  <a:cubicBezTo>
                    <a:pt x="6251" y="55518"/>
                    <a:pt x="6033" y="56055"/>
                    <a:pt x="5818" y="56594"/>
                  </a:cubicBezTo>
                  <a:cubicBezTo>
                    <a:pt x="5743" y="56782"/>
                    <a:pt x="5882" y="56988"/>
                    <a:pt x="6084" y="56988"/>
                  </a:cubicBezTo>
                  <a:cubicBezTo>
                    <a:pt x="6084" y="56988"/>
                    <a:pt x="6085" y="56988"/>
                    <a:pt x="6086" y="56988"/>
                  </a:cubicBezTo>
                  <a:cubicBezTo>
                    <a:pt x="6204" y="56988"/>
                    <a:pt x="6310" y="56916"/>
                    <a:pt x="6354" y="56807"/>
                  </a:cubicBezTo>
                  <a:cubicBezTo>
                    <a:pt x="6567" y="56270"/>
                    <a:pt x="6784" y="55738"/>
                    <a:pt x="7007" y="55207"/>
                  </a:cubicBezTo>
                  <a:cubicBezTo>
                    <a:pt x="7068" y="55060"/>
                    <a:pt x="7000" y="54891"/>
                    <a:pt x="6852" y="54830"/>
                  </a:cubicBezTo>
                  <a:cubicBezTo>
                    <a:pt x="6816" y="54815"/>
                    <a:pt x="6778" y="54808"/>
                    <a:pt x="6741" y="54808"/>
                  </a:cubicBezTo>
                  <a:close/>
                  <a:moveTo>
                    <a:pt x="172761" y="57973"/>
                  </a:moveTo>
                  <a:cubicBezTo>
                    <a:pt x="172727" y="57973"/>
                    <a:pt x="172693" y="57979"/>
                    <a:pt x="172660" y="57992"/>
                  </a:cubicBezTo>
                  <a:cubicBezTo>
                    <a:pt x="172509" y="58049"/>
                    <a:pt x="172434" y="58218"/>
                    <a:pt x="172495" y="58368"/>
                  </a:cubicBezTo>
                  <a:cubicBezTo>
                    <a:pt x="172696" y="58908"/>
                    <a:pt x="172893" y="59449"/>
                    <a:pt x="173085" y="59992"/>
                  </a:cubicBezTo>
                  <a:cubicBezTo>
                    <a:pt x="173126" y="60107"/>
                    <a:pt x="173234" y="60184"/>
                    <a:pt x="173356" y="60184"/>
                  </a:cubicBezTo>
                  <a:lnTo>
                    <a:pt x="173356" y="60185"/>
                  </a:lnTo>
                  <a:cubicBezTo>
                    <a:pt x="173555" y="60185"/>
                    <a:pt x="173694" y="59989"/>
                    <a:pt x="173628" y="59802"/>
                  </a:cubicBezTo>
                  <a:cubicBezTo>
                    <a:pt x="173435" y="59255"/>
                    <a:pt x="173237" y="58709"/>
                    <a:pt x="173033" y="58167"/>
                  </a:cubicBezTo>
                  <a:cubicBezTo>
                    <a:pt x="172991" y="58048"/>
                    <a:pt x="172879" y="57973"/>
                    <a:pt x="172761" y="57973"/>
                  </a:cubicBezTo>
                  <a:close/>
                  <a:moveTo>
                    <a:pt x="5461" y="58028"/>
                  </a:moveTo>
                  <a:cubicBezTo>
                    <a:pt x="5345" y="58028"/>
                    <a:pt x="5236" y="58099"/>
                    <a:pt x="5192" y="58215"/>
                  </a:cubicBezTo>
                  <a:cubicBezTo>
                    <a:pt x="4989" y="58758"/>
                    <a:pt x="4790" y="59303"/>
                    <a:pt x="4597" y="59850"/>
                  </a:cubicBezTo>
                  <a:cubicBezTo>
                    <a:pt x="4544" y="60000"/>
                    <a:pt x="4623" y="60164"/>
                    <a:pt x="4773" y="60218"/>
                  </a:cubicBezTo>
                  <a:cubicBezTo>
                    <a:pt x="4805" y="60227"/>
                    <a:pt x="4837" y="60233"/>
                    <a:pt x="4869" y="60233"/>
                  </a:cubicBezTo>
                  <a:cubicBezTo>
                    <a:pt x="4992" y="60233"/>
                    <a:pt x="5101" y="60157"/>
                    <a:pt x="5142" y="60042"/>
                  </a:cubicBezTo>
                  <a:cubicBezTo>
                    <a:pt x="5332" y="59498"/>
                    <a:pt x="5529" y="58957"/>
                    <a:pt x="5732" y="58417"/>
                  </a:cubicBezTo>
                  <a:cubicBezTo>
                    <a:pt x="5788" y="58269"/>
                    <a:pt x="5713" y="58102"/>
                    <a:pt x="5563" y="58047"/>
                  </a:cubicBezTo>
                  <a:cubicBezTo>
                    <a:pt x="5529" y="58034"/>
                    <a:pt x="5495" y="58028"/>
                    <a:pt x="5461" y="58028"/>
                  </a:cubicBezTo>
                  <a:close/>
                  <a:moveTo>
                    <a:pt x="173919" y="61254"/>
                  </a:moveTo>
                  <a:cubicBezTo>
                    <a:pt x="173889" y="61254"/>
                    <a:pt x="173858" y="61259"/>
                    <a:pt x="173829" y="61269"/>
                  </a:cubicBezTo>
                  <a:cubicBezTo>
                    <a:pt x="173680" y="61318"/>
                    <a:pt x="173598" y="61477"/>
                    <a:pt x="173644" y="61627"/>
                  </a:cubicBezTo>
                  <a:cubicBezTo>
                    <a:pt x="173825" y="62174"/>
                    <a:pt x="174001" y="62722"/>
                    <a:pt x="174172" y="63273"/>
                  </a:cubicBezTo>
                  <a:cubicBezTo>
                    <a:pt x="174209" y="63393"/>
                    <a:pt x="174320" y="63476"/>
                    <a:pt x="174446" y="63476"/>
                  </a:cubicBezTo>
                  <a:cubicBezTo>
                    <a:pt x="174641" y="63476"/>
                    <a:pt x="174778" y="63287"/>
                    <a:pt x="174722" y="63103"/>
                  </a:cubicBezTo>
                  <a:cubicBezTo>
                    <a:pt x="174551" y="62548"/>
                    <a:pt x="174373" y="61995"/>
                    <a:pt x="174191" y="61446"/>
                  </a:cubicBezTo>
                  <a:cubicBezTo>
                    <a:pt x="174149" y="61328"/>
                    <a:pt x="174038" y="61254"/>
                    <a:pt x="173919" y="61254"/>
                  </a:cubicBezTo>
                  <a:close/>
                  <a:moveTo>
                    <a:pt x="4309" y="61297"/>
                  </a:moveTo>
                  <a:cubicBezTo>
                    <a:pt x="4188" y="61297"/>
                    <a:pt x="4075" y="61374"/>
                    <a:pt x="4036" y="61495"/>
                  </a:cubicBezTo>
                  <a:cubicBezTo>
                    <a:pt x="3853" y="62045"/>
                    <a:pt x="3676" y="62598"/>
                    <a:pt x="3504" y="63150"/>
                  </a:cubicBezTo>
                  <a:cubicBezTo>
                    <a:pt x="3459" y="63303"/>
                    <a:pt x="3543" y="63464"/>
                    <a:pt x="3695" y="63510"/>
                  </a:cubicBezTo>
                  <a:cubicBezTo>
                    <a:pt x="3723" y="63519"/>
                    <a:pt x="3751" y="63524"/>
                    <a:pt x="3780" y="63524"/>
                  </a:cubicBezTo>
                  <a:cubicBezTo>
                    <a:pt x="3906" y="63524"/>
                    <a:pt x="4018" y="63442"/>
                    <a:pt x="4055" y="63321"/>
                  </a:cubicBezTo>
                  <a:cubicBezTo>
                    <a:pt x="4225" y="62771"/>
                    <a:pt x="4402" y="62223"/>
                    <a:pt x="4583" y="61676"/>
                  </a:cubicBezTo>
                  <a:cubicBezTo>
                    <a:pt x="4632" y="61525"/>
                    <a:pt x="4550" y="61362"/>
                    <a:pt x="4399" y="61312"/>
                  </a:cubicBezTo>
                  <a:cubicBezTo>
                    <a:pt x="4369" y="61302"/>
                    <a:pt x="4339" y="61297"/>
                    <a:pt x="4309" y="61297"/>
                  </a:cubicBezTo>
                  <a:close/>
                  <a:moveTo>
                    <a:pt x="174942" y="64555"/>
                  </a:moveTo>
                  <a:cubicBezTo>
                    <a:pt x="174916" y="64555"/>
                    <a:pt x="174889" y="64558"/>
                    <a:pt x="174862" y="64566"/>
                  </a:cubicBezTo>
                  <a:cubicBezTo>
                    <a:pt x="174708" y="64610"/>
                    <a:pt x="174620" y="64773"/>
                    <a:pt x="174667" y="64927"/>
                  </a:cubicBezTo>
                  <a:cubicBezTo>
                    <a:pt x="174826" y="65481"/>
                    <a:pt x="174981" y="66035"/>
                    <a:pt x="175130" y="66592"/>
                  </a:cubicBezTo>
                  <a:cubicBezTo>
                    <a:pt x="175165" y="66718"/>
                    <a:pt x="175279" y="66805"/>
                    <a:pt x="175408" y="66805"/>
                  </a:cubicBezTo>
                  <a:cubicBezTo>
                    <a:pt x="175598" y="66805"/>
                    <a:pt x="175736" y="66625"/>
                    <a:pt x="175688" y="66443"/>
                  </a:cubicBezTo>
                  <a:cubicBezTo>
                    <a:pt x="175538" y="65883"/>
                    <a:pt x="175382" y="65324"/>
                    <a:pt x="175221" y="64767"/>
                  </a:cubicBezTo>
                  <a:cubicBezTo>
                    <a:pt x="175186" y="64639"/>
                    <a:pt x="175069" y="64555"/>
                    <a:pt x="174942" y="64555"/>
                  </a:cubicBezTo>
                  <a:close/>
                  <a:moveTo>
                    <a:pt x="3281" y="64611"/>
                  </a:moveTo>
                  <a:cubicBezTo>
                    <a:pt x="3157" y="64611"/>
                    <a:pt x="3043" y="64691"/>
                    <a:pt x="3005" y="64815"/>
                  </a:cubicBezTo>
                  <a:cubicBezTo>
                    <a:pt x="2845" y="65373"/>
                    <a:pt x="2690" y="65931"/>
                    <a:pt x="2541" y="66491"/>
                  </a:cubicBezTo>
                  <a:cubicBezTo>
                    <a:pt x="2500" y="66644"/>
                    <a:pt x="2592" y="66803"/>
                    <a:pt x="2745" y="66844"/>
                  </a:cubicBezTo>
                  <a:cubicBezTo>
                    <a:pt x="2769" y="66850"/>
                    <a:pt x="2794" y="66853"/>
                    <a:pt x="2819" y="66853"/>
                  </a:cubicBezTo>
                  <a:cubicBezTo>
                    <a:pt x="2950" y="66853"/>
                    <a:pt x="3063" y="66766"/>
                    <a:pt x="3097" y="66640"/>
                  </a:cubicBezTo>
                  <a:cubicBezTo>
                    <a:pt x="3245" y="66083"/>
                    <a:pt x="3400" y="65528"/>
                    <a:pt x="3560" y="64976"/>
                  </a:cubicBezTo>
                  <a:cubicBezTo>
                    <a:pt x="3602" y="64824"/>
                    <a:pt x="3513" y="64665"/>
                    <a:pt x="3362" y="64622"/>
                  </a:cubicBezTo>
                  <a:cubicBezTo>
                    <a:pt x="3335" y="64614"/>
                    <a:pt x="3307" y="64611"/>
                    <a:pt x="3281" y="64611"/>
                  </a:cubicBezTo>
                  <a:close/>
                  <a:moveTo>
                    <a:pt x="175845" y="67906"/>
                  </a:moveTo>
                  <a:cubicBezTo>
                    <a:pt x="175821" y="67906"/>
                    <a:pt x="175796" y="67909"/>
                    <a:pt x="175772" y="67916"/>
                  </a:cubicBezTo>
                  <a:cubicBezTo>
                    <a:pt x="175618" y="67953"/>
                    <a:pt x="175523" y="68110"/>
                    <a:pt x="175562" y="68264"/>
                  </a:cubicBezTo>
                  <a:cubicBezTo>
                    <a:pt x="175700" y="68823"/>
                    <a:pt x="175833" y="69384"/>
                    <a:pt x="175960" y="69945"/>
                  </a:cubicBezTo>
                  <a:cubicBezTo>
                    <a:pt x="175990" y="70076"/>
                    <a:pt x="176106" y="70170"/>
                    <a:pt x="176241" y="70170"/>
                  </a:cubicBezTo>
                  <a:cubicBezTo>
                    <a:pt x="176425" y="70170"/>
                    <a:pt x="176562" y="69998"/>
                    <a:pt x="176521" y="69818"/>
                  </a:cubicBezTo>
                  <a:cubicBezTo>
                    <a:pt x="176393" y="69252"/>
                    <a:pt x="176260" y="68688"/>
                    <a:pt x="176121" y="68126"/>
                  </a:cubicBezTo>
                  <a:cubicBezTo>
                    <a:pt x="176090" y="67995"/>
                    <a:pt x="175974" y="67906"/>
                    <a:pt x="175845" y="67906"/>
                  </a:cubicBezTo>
                  <a:close/>
                  <a:moveTo>
                    <a:pt x="2390" y="67951"/>
                  </a:moveTo>
                  <a:cubicBezTo>
                    <a:pt x="2259" y="67951"/>
                    <a:pt x="2140" y="68041"/>
                    <a:pt x="2109" y="68175"/>
                  </a:cubicBezTo>
                  <a:cubicBezTo>
                    <a:pt x="1970" y="68737"/>
                    <a:pt x="1837" y="69301"/>
                    <a:pt x="1709" y="69866"/>
                  </a:cubicBezTo>
                  <a:cubicBezTo>
                    <a:pt x="1668" y="70047"/>
                    <a:pt x="1806" y="70219"/>
                    <a:pt x="1991" y="70219"/>
                  </a:cubicBezTo>
                  <a:cubicBezTo>
                    <a:pt x="2125" y="70218"/>
                    <a:pt x="2241" y="70125"/>
                    <a:pt x="2271" y="69993"/>
                  </a:cubicBezTo>
                  <a:cubicBezTo>
                    <a:pt x="2398" y="69432"/>
                    <a:pt x="2530" y="68872"/>
                    <a:pt x="2668" y="68313"/>
                  </a:cubicBezTo>
                  <a:cubicBezTo>
                    <a:pt x="2709" y="68157"/>
                    <a:pt x="2614" y="67997"/>
                    <a:pt x="2458" y="67959"/>
                  </a:cubicBezTo>
                  <a:cubicBezTo>
                    <a:pt x="2435" y="67953"/>
                    <a:pt x="2412" y="67951"/>
                    <a:pt x="2390" y="67951"/>
                  </a:cubicBezTo>
                  <a:close/>
                  <a:moveTo>
                    <a:pt x="176608" y="71289"/>
                  </a:moveTo>
                  <a:cubicBezTo>
                    <a:pt x="176588" y="71289"/>
                    <a:pt x="176569" y="71291"/>
                    <a:pt x="176549" y="71295"/>
                  </a:cubicBezTo>
                  <a:cubicBezTo>
                    <a:pt x="176393" y="71326"/>
                    <a:pt x="176292" y="71478"/>
                    <a:pt x="176325" y="71634"/>
                  </a:cubicBezTo>
                  <a:cubicBezTo>
                    <a:pt x="176441" y="72199"/>
                    <a:pt x="176551" y="72764"/>
                    <a:pt x="176657" y="73330"/>
                  </a:cubicBezTo>
                  <a:cubicBezTo>
                    <a:pt x="176683" y="73467"/>
                    <a:pt x="176801" y="73565"/>
                    <a:pt x="176940" y="73566"/>
                  </a:cubicBezTo>
                  <a:cubicBezTo>
                    <a:pt x="176958" y="73565"/>
                    <a:pt x="176976" y="73564"/>
                    <a:pt x="176994" y="73562"/>
                  </a:cubicBezTo>
                  <a:cubicBezTo>
                    <a:pt x="177150" y="73532"/>
                    <a:pt x="177253" y="73382"/>
                    <a:pt x="177223" y="73225"/>
                  </a:cubicBezTo>
                  <a:cubicBezTo>
                    <a:pt x="177117" y="72655"/>
                    <a:pt x="177006" y="72086"/>
                    <a:pt x="176888" y="71519"/>
                  </a:cubicBezTo>
                  <a:cubicBezTo>
                    <a:pt x="176861" y="71383"/>
                    <a:pt x="176741" y="71289"/>
                    <a:pt x="176608" y="71289"/>
                  </a:cubicBezTo>
                  <a:close/>
                  <a:moveTo>
                    <a:pt x="1625" y="71335"/>
                  </a:moveTo>
                  <a:cubicBezTo>
                    <a:pt x="1492" y="71335"/>
                    <a:pt x="1371" y="71428"/>
                    <a:pt x="1343" y="71565"/>
                  </a:cubicBezTo>
                  <a:cubicBezTo>
                    <a:pt x="1227" y="72132"/>
                    <a:pt x="1115" y="72702"/>
                    <a:pt x="1011" y="73271"/>
                  </a:cubicBezTo>
                  <a:cubicBezTo>
                    <a:pt x="981" y="73427"/>
                    <a:pt x="1085" y="73578"/>
                    <a:pt x="1241" y="73607"/>
                  </a:cubicBezTo>
                  <a:cubicBezTo>
                    <a:pt x="1259" y="73610"/>
                    <a:pt x="1276" y="73612"/>
                    <a:pt x="1294" y="73612"/>
                  </a:cubicBezTo>
                  <a:cubicBezTo>
                    <a:pt x="1433" y="73612"/>
                    <a:pt x="1552" y="73512"/>
                    <a:pt x="1577" y="73376"/>
                  </a:cubicBezTo>
                  <a:cubicBezTo>
                    <a:pt x="1682" y="72810"/>
                    <a:pt x="1792" y="72245"/>
                    <a:pt x="1907" y="71681"/>
                  </a:cubicBezTo>
                  <a:cubicBezTo>
                    <a:pt x="1939" y="71525"/>
                    <a:pt x="1838" y="71373"/>
                    <a:pt x="1682" y="71340"/>
                  </a:cubicBezTo>
                  <a:cubicBezTo>
                    <a:pt x="1663" y="71336"/>
                    <a:pt x="1644" y="71335"/>
                    <a:pt x="1625" y="71335"/>
                  </a:cubicBezTo>
                  <a:close/>
                  <a:moveTo>
                    <a:pt x="177241" y="74696"/>
                  </a:moveTo>
                  <a:cubicBezTo>
                    <a:pt x="177225" y="74696"/>
                    <a:pt x="177209" y="74697"/>
                    <a:pt x="177193" y="74700"/>
                  </a:cubicBezTo>
                  <a:cubicBezTo>
                    <a:pt x="177036" y="74726"/>
                    <a:pt x="176930" y="74875"/>
                    <a:pt x="176957" y="75032"/>
                  </a:cubicBezTo>
                  <a:cubicBezTo>
                    <a:pt x="177051" y="75600"/>
                    <a:pt x="177140" y="76169"/>
                    <a:pt x="177223" y="76739"/>
                  </a:cubicBezTo>
                  <a:cubicBezTo>
                    <a:pt x="177243" y="76881"/>
                    <a:pt x="177364" y="76985"/>
                    <a:pt x="177507" y="76985"/>
                  </a:cubicBezTo>
                  <a:cubicBezTo>
                    <a:pt x="177522" y="76985"/>
                    <a:pt x="177536" y="76984"/>
                    <a:pt x="177549" y="76982"/>
                  </a:cubicBezTo>
                  <a:cubicBezTo>
                    <a:pt x="177708" y="76958"/>
                    <a:pt x="177815" y="76813"/>
                    <a:pt x="177794" y="76655"/>
                  </a:cubicBezTo>
                  <a:cubicBezTo>
                    <a:pt x="177710" y="76082"/>
                    <a:pt x="177620" y="75508"/>
                    <a:pt x="177525" y="74936"/>
                  </a:cubicBezTo>
                  <a:cubicBezTo>
                    <a:pt x="177502" y="74796"/>
                    <a:pt x="177379" y="74696"/>
                    <a:pt x="177241" y="74696"/>
                  </a:cubicBezTo>
                  <a:close/>
                  <a:moveTo>
                    <a:pt x="997" y="74743"/>
                  </a:moveTo>
                  <a:cubicBezTo>
                    <a:pt x="858" y="74743"/>
                    <a:pt x="736" y="74843"/>
                    <a:pt x="712" y="74984"/>
                  </a:cubicBezTo>
                  <a:cubicBezTo>
                    <a:pt x="650" y="75363"/>
                    <a:pt x="590" y="75742"/>
                    <a:pt x="532" y="76122"/>
                  </a:cubicBezTo>
                  <a:lnTo>
                    <a:pt x="447" y="76703"/>
                  </a:lnTo>
                  <a:cubicBezTo>
                    <a:pt x="424" y="76861"/>
                    <a:pt x="533" y="77006"/>
                    <a:pt x="690" y="77029"/>
                  </a:cubicBezTo>
                  <a:cubicBezTo>
                    <a:pt x="705" y="77032"/>
                    <a:pt x="718" y="77033"/>
                    <a:pt x="732" y="77033"/>
                  </a:cubicBezTo>
                  <a:cubicBezTo>
                    <a:pt x="875" y="77033"/>
                    <a:pt x="998" y="76927"/>
                    <a:pt x="1018" y="76786"/>
                  </a:cubicBezTo>
                  <a:lnTo>
                    <a:pt x="1103" y="76209"/>
                  </a:lnTo>
                  <a:cubicBezTo>
                    <a:pt x="1159" y="75831"/>
                    <a:pt x="1219" y="75454"/>
                    <a:pt x="1281" y="75078"/>
                  </a:cubicBezTo>
                  <a:cubicBezTo>
                    <a:pt x="1307" y="74921"/>
                    <a:pt x="1200" y="74773"/>
                    <a:pt x="1043" y="74747"/>
                  </a:cubicBezTo>
                  <a:cubicBezTo>
                    <a:pt x="1027" y="74744"/>
                    <a:pt x="1012" y="74743"/>
                    <a:pt x="997" y="74743"/>
                  </a:cubicBezTo>
                  <a:close/>
                  <a:moveTo>
                    <a:pt x="177742" y="78132"/>
                  </a:moveTo>
                  <a:cubicBezTo>
                    <a:pt x="177730" y="78132"/>
                    <a:pt x="177718" y="78132"/>
                    <a:pt x="177706" y="78134"/>
                  </a:cubicBezTo>
                  <a:cubicBezTo>
                    <a:pt x="177550" y="78154"/>
                    <a:pt x="177439" y="78295"/>
                    <a:pt x="177456" y="78451"/>
                  </a:cubicBezTo>
                  <a:cubicBezTo>
                    <a:pt x="177528" y="79022"/>
                    <a:pt x="177594" y="79594"/>
                    <a:pt x="177655" y="80167"/>
                  </a:cubicBezTo>
                  <a:cubicBezTo>
                    <a:pt x="177670" y="80313"/>
                    <a:pt x="177793" y="80424"/>
                    <a:pt x="177940" y="80425"/>
                  </a:cubicBezTo>
                  <a:cubicBezTo>
                    <a:pt x="177951" y="80425"/>
                    <a:pt x="177961" y="80424"/>
                    <a:pt x="177971" y="80422"/>
                  </a:cubicBezTo>
                  <a:cubicBezTo>
                    <a:pt x="178130" y="80406"/>
                    <a:pt x="178244" y="80264"/>
                    <a:pt x="178227" y="80106"/>
                  </a:cubicBezTo>
                  <a:cubicBezTo>
                    <a:pt x="178166" y="79530"/>
                    <a:pt x="178100" y="78954"/>
                    <a:pt x="178028" y="78379"/>
                  </a:cubicBezTo>
                  <a:cubicBezTo>
                    <a:pt x="178007" y="78235"/>
                    <a:pt x="177884" y="78132"/>
                    <a:pt x="177742" y="78132"/>
                  </a:cubicBezTo>
                  <a:close/>
                  <a:moveTo>
                    <a:pt x="501" y="78180"/>
                  </a:moveTo>
                  <a:cubicBezTo>
                    <a:pt x="360" y="78180"/>
                    <a:pt x="237" y="78283"/>
                    <a:pt x="215" y="78427"/>
                  </a:cubicBezTo>
                  <a:cubicBezTo>
                    <a:pt x="145" y="79001"/>
                    <a:pt x="79" y="79577"/>
                    <a:pt x="19" y="80154"/>
                  </a:cubicBezTo>
                  <a:cubicBezTo>
                    <a:pt x="1" y="80312"/>
                    <a:pt x="116" y="80455"/>
                    <a:pt x="274" y="80470"/>
                  </a:cubicBezTo>
                  <a:cubicBezTo>
                    <a:pt x="285" y="80472"/>
                    <a:pt x="295" y="80473"/>
                    <a:pt x="304" y="80473"/>
                  </a:cubicBezTo>
                  <a:cubicBezTo>
                    <a:pt x="452" y="80473"/>
                    <a:pt x="575" y="80361"/>
                    <a:pt x="591" y="80215"/>
                  </a:cubicBezTo>
                  <a:cubicBezTo>
                    <a:pt x="651" y="79642"/>
                    <a:pt x="717" y="79069"/>
                    <a:pt x="788" y="78497"/>
                  </a:cubicBezTo>
                  <a:cubicBezTo>
                    <a:pt x="804" y="78341"/>
                    <a:pt x="693" y="78201"/>
                    <a:pt x="537" y="78182"/>
                  </a:cubicBezTo>
                  <a:cubicBezTo>
                    <a:pt x="525" y="78180"/>
                    <a:pt x="513" y="78180"/>
                    <a:pt x="501" y="78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887;p64">
              <a:extLst>
                <a:ext uri="{FF2B5EF4-FFF2-40B4-BE49-F238E27FC236}">
                  <a16:creationId xmlns:a16="http://schemas.microsoft.com/office/drawing/2014/main" id="{6AD75771-5A53-4B4A-A031-535CF8BD0F24}"/>
                </a:ext>
              </a:extLst>
            </p:cNvPr>
            <p:cNvSpPr/>
            <p:nvPr/>
          </p:nvSpPr>
          <p:spPr>
            <a:xfrm>
              <a:off x="1526800" y="2928150"/>
              <a:ext cx="16750" cy="35925"/>
            </a:xfrm>
            <a:custGeom>
              <a:avLst/>
              <a:gdLst/>
              <a:ahLst/>
              <a:cxnLst/>
              <a:rect l="l" t="t" r="r" b="b"/>
              <a:pathLst>
                <a:path w="670" h="1437" extrusionOk="0">
                  <a:moveTo>
                    <a:pt x="370" y="0"/>
                  </a:moveTo>
                  <a:cubicBezTo>
                    <a:pt x="215" y="0"/>
                    <a:pt x="94" y="113"/>
                    <a:pt x="82" y="264"/>
                  </a:cubicBezTo>
                  <a:cubicBezTo>
                    <a:pt x="58" y="552"/>
                    <a:pt x="34" y="840"/>
                    <a:pt x="12" y="1127"/>
                  </a:cubicBezTo>
                  <a:cubicBezTo>
                    <a:pt x="0" y="1287"/>
                    <a:pt x="119" y="1425"/>
                    <a:pt x="279" y="1437"/>
                  </a:cubicBezTo>
                  <a:lnTo>
                    <a:pt x="300" y="1437"/>
                  </a:lnTo>
                  <a:cubicBezTo>
                    <a:pt x="450" y="1437"/>
                    <a:pt x="575" y="1322"/>
                    <a:pt x="587" y="1172"/>
                  </a:cubicBezTo>
                  <a:cubicBezTo>
                    <a:pt x="608" y="885"/>
                    <a:pt x="631" y="598"/>
                    <a:pt x="655" y="313"/>
                  </a:cubicBezTo>
                  <a:cubicBezTo>
                    <a:pt x="670" y="155"/>
                    <a:pt x="552" y="14"/>
                    <a:pt x="394" y="1"/>
                  </a:cubicBezTo>
                  <a:cubicBezTo>
                    <a:pt x="386" y="1"/>
                    <a:pt x="37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888;p64">
              <a:extLst>
                <a:ext uri="{FF2B5EF4-FFF2-40B4-BE49-F238E27FC236}">
                  <a16:creationId xmlns:a16="http://schemas.microsoft.com/office/drawing/2014/main" id="{D93E9507-9FAA-432E-B6C1-0CCE3AE693C3}"/>
                </a:ext>
              </a:extLst>
            </p:cNvPr>
            <p:cNvSpPr/>
            <p:nvPr/>
          </p:nvSpPr>
          <p:spPr>
            <a:xfrm>
              <a:off x="1772350" y="2060100"/>
              <a:ext cx="387300" cy="519325"/>
            </a:xfrm>
            <a:custGeom>
              <a:avLst/>
              <a:gdLst/>
              <a:ahLst/>
              <a:cxnLst/>
              <a:rect l="l" t="t" r="r" b="b"/>
              <a:pathLst>
                <a:path w="15492" h="20773" extrusionOk="0">
                  <a:moveTo>
                    <a:pt x="1" y="0"/>
                  </a:moveTo>
                  <a:lnTo>
                    <a:pt x="10386" y="20772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889;p64">
              <a:extLst>
                <a:ext uri="{FF2B5EF4-FFF2-40B4-BE49-F238E27FC236}">
                  <a16:creationId xmlns:a16="http://schemas.microsoft.com/office/drawing/2014/main" id="{14005F71-CDE4-4D4E-8EDE-781F7BAA9395}"/>
                </a:ext>
              </a:extLst>
            </p:cNvPr>
            <p:cNvSpPr/>
            <p:nvPr/>
          </p:nvSpPr>
          <p:spPr>
            <a:xfrm>
              <a:off x="1763500" y="2052900"/>
              <a:ext cx="404250" cy="533725"/>
            </a:xfrm>
            <a:custGeom>
              <a:avLst/>
              <a:gdLst/>
              <a:ahLst/>
              <a:cxnLst/>
              <a:rect l="l" t="t" r="r" b="b"/>
              <a:pathLst>
                <a:path w="16170" h="21349" extrusionOk="0">
                  <a:moveTo>
                    <a:pt x="15478" y="576"/>
                  </a:moveTo>
                  <a:lnTo>
                    <a:pt x="10647" y="20232"/>
                  </a:lnTo>
                  <a:lnTo>
                    <a:pt x="820" y="576"/>
                  </a:lnTo>
                  <a:close/>
                  <a:moveTo>
                    <a:pt x="355" y="1"/>
                  </a:moveTo>
                  <a:cubicBezTo>
                    <a:pt x="140" y="1"/>
                    <a:pt x="1" y="226"/>
                    <a:pt x="97" y="417"/>
                  </a:cubicBezTo>
                  <a:lnTo>
                    <a:pt x="10483" y="21190"/>
                  </a:lnTo>
                  <a:cubicBezTo>
                    <a:pt x="10532" y="21287"/>
                    <a:pt x="10631" y="21348"/>
                    <a:pt x="10740" y="21348"/>
                  </a:cubicBezTo>
                  <a:cubicBezTo>
                    <a:pt x="10750" y="21348"/>
                    <a:pt x="10762" y="21348"/>
                    <a:pt x="10773" y="21347"/>
                  </a:cubicBezTo>
                  <a:cubicBezTo>
                    <a:pt x="10893" y="21334"/>
                    <a:pt x="10991" y="21246"/>
                    <a:pt x="11020" y="21129"/>
                  </a:cubicBezTo>
                  <a:lnTo>
                    <a:pt x="16125" y="357"/>
                  </a:lnTo>
                  <a:cubicBezTo>
                    <a:pt x="16169" y="176"/>
                    <a:pt x="16032" y="1"/>
                    <a:pt x="15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890;p64">
              <a:extLst>
                <a:ext uri="{FF2B5EF4-FFF2-40B4-BE49-F238E27FC236}">
                  <a16:creationId xmlns:a16="http://schemas.microsoft.com/office/drawing/2014/main" id="{2EFDB876-E290-4F86-8C95-A6408816F395}"/>
                </a:ext>
              </a:extLst>
            </p:cNvPr>
            <p:cNvSpPr/>
            <p:nvPr/>
          </p:nvSpPr>
          <p:spPr>
            <a:xfrm>
              <a:off x="1813950" y="2079800"/>
              <a:ext cx="246475" cy="499625"/>
            </a:xfrm>
            <a:custGeom>
              <a:avLst/>
              <a:gdLst/>
              <a:ahLst/>
              <a:cxnLst/>
              <a:rect l="l" t="t" r="r" b="b"/>
              <a:pathLst>
                <a:path w="9859" h="19985" extrusionOk="0">
                  <a:moveTo>
                    <a:pt x="0" y="0"/>
                  </a:moveTo>
                  <a:lnTo>
                    <a:pt x="8722" y="19984"/>
                  </a:lnTo>
                  <a:lnTo>
                    <a:pt x="9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891;p64">
              <a:extLst>
                <a:ext uri="{FF2B5EF4-FFF2-40B4-BE49-F238E27FC236}">
                  <a16:creationId xmlns:a16="http://schemas.microsoft.com/office/drawing/2014/main" id="{7E6D3A1E-7CF5-494D-8CA8-C711A462078A}"/>
                </a:ext>
              </a:extLst>
            </p:cNvPr>
            <p:cNvSpPr/>
            <p:nvPr/>
          </p:nvSpPr>
          <p:spPr>
            <a:xfrm>
              <a:off x="1805275" y="2072600"/>
              <a:ext cx="262550" cy="514025"/>
            </a:xfrm>
            <a:custGeom>
              <a:avLst/>
              <a:gdLst/>
              <a:ahLst/>
              <a:cxnLst/>
              <a:rect l="l" t="t" r="r" b="b"/>
              <a:pathLst>
                <a:path w="10502" h="20561" extrusionOk="0">
                  <a:moveTo>
                    <a:pt x="9899" y="576"/>
                  </a:moveTo>
                  <a:lnTo>
                    <a:pt x="8850" y="19050"/>
                  </a:lnTo>
                  <a:lnTo>
                    <a:pt x="787" y="576"/>
                  </a:lnTo>
                  <a:close/>
                  <a:moveTo>
                    <a:pt x="345" y="1"/>
                  </a:moveTo>
                  <a:cubicBezTo>
                    <a:pt x="139" y="1"/>
                    <a:pt x="1" y="213"/>
                    <a:pt x="83" y="404"/>
                  </a:cubicBezTo>
                  <a:lnTo>
                    <a:pt x="8804" y="20388"/>
                  </a:lnTo>
                  <a:cubicBezTo>
                    <a:pt x="8850" y="20492"/>
                    <a:pt x="8953" y="20560"/>
                    <a:pt x="9066" y="20560"/>
                  </a:cubicBezTo>
                  <a:cubicBezTo>
                    <a:pt x="9067" y="20560"/>
                    <a:pt x="9068" y="20560"/>
                    <a:pt x="9069" y="20560"/>
                  </a:cubicBezTo>
                  <a:cubicBezTo>
                    <a:pt x="9086" y="20560"/>
                    <a:pt x="9103" y="20559"/>
                    <a:pt x="9120" y="20557"/>
                  </a:cubicBezTo>
                  <a:cubicBezTo>
                    <a:pt x="9252" y="20533"/>
                    <a:pt x="9349" y="20422"/>
                    <a:pt x="9357" y="20289"/>
                  </a:cubicBezTo>
                  <a:lnTo>
                    <a:pt x="10493" y="304"/>
                  </a:lnTo>
                  <a:cubicBezTo>
                    <a:pt x="10502" y="140"/>
                    <a:pt x="10371" y="1"/>
                    <a:pt x="10205" y="1"/>
                  </a:cubicBezTo>
                  <a:lnTo>
                    <a:pt x="347" y="1"/>
                  </a:lnTo>
                  <a:cubicBezTo>
                    <a:pt x="347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892;p64">
              <a:extLst>
                <a:ext uri="{FF2B5EF4-FFF2-40B4-BE49-F238E27FC236}">
                  <a16:creationId xmlns:a16="http://schemas.microsoft.com/office/drawing/2014/main" id="{B981A91D-FB2F-4768-8BC5-85F883FE6DE8}"/>
                </a:ext>
              </a:extLst>
            </p:cNvPr>
            <p:cNvSpPr/>
            <p:nvPr/>
          </p:nvSpPr>
          <p:spPr>
            <a:xfrm>
              <a:off x="1759225" y="2040900"/>
              <a:ext cx="272800" cy="538525"/>
            </a:xfrm>
            <a:custGeom>
              <a:avLst/>
              <a:gdLst/>
              <a:ahLst/>
              <a:cxnLst/>
              <a:rect l="l" t="t" r="r" b="b"/>
              <a:pathLst>
                <a:path w="10912" h="21541" extrusionOk="0">
                  <a:moveTo>
                    <a:pt x="0" y="1"/>
                  </a:moveTo>
                  <a:lnTo>
                    <a:pt x="10911" y="21540"/>
                  </a:lnTo>
                  <a:lnTo>
                    <a:pt x="9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893;p64">
              <a:extLst>
                <a:ext uri="{FF2B5EF4-FFF2-40B4-BE49-F238E27FC236}">
                  <a16:creationId xmlns:a16="http://schemas.microsoft.com/office/drawing/2014/main" id="{28739EB2-D2F2-4517-B40A-DA71CB449199}"/>
                </a:ext>
              </a:extLst>
            </p:cNvPr>
            <p:cNvSpPr/>
            <p:nvPr/>
          </p:nvSpPr>
          <p:spPr>
            <a:xfrm>
              <a:off x="1750375" y="2033700"/>
              <a:ext cx="289025" cy="552925"/>
            </a:xfrm>
            <a:custGeom>
              <a:avLst/>
              <a:gdLst/>
              <a:ahLst/>
              <a:cxnLst/>
              <a:rect l="l" t="t" r="r" b="b"/>
              <a:pathLst>
                <a:path w="11561" h="22117" extrusionOk="0">
                  <a:moveTo>
                    <a:pt x="9936" y="578"/>
                  </a:moveTo>
                  <a:lnTo>
                    <a:pt x="10912" y="20493"/>
                  </a:lnTo>
                  <a:lnTo>
                    <a:pt x="823" y="578"/>
                  </a:lnTo>
                  <a:close/>
                  <a:moveTo>
                    <a:pt x="354" y="1"/>
                  </a:moveTo>
                  <a:cubicBezTo>
                    <a:pt x="139" y="1"/>
                    <a:pt x="0" y="228"/>
                    <a:pt x="97" y="419"/>
                  </a:cubicBezTo>
                  <a:lnTo>
                    <a:pt x="11009" y="21959"/>
                  </a:lnTo>
                  <a:cubicBezTo>
                    <a:pt x="11057" y="22055"/>
                    <a:pt x="11156" y="22116"/>
                    <a:pt x="11265" y="22116"/>
                  </a:cubicBezTo>
                  <a:cubicBezTo>
                    <a:pt x="11430" y="22116"/>
                    <a:pt x="11561" y="21979"/>
                    <a:pt x="11553" y="21815"/>
                  </a:cubicBezTo>
                  <a:lnTo>
                    <a:pt x="10500" y="276"/>
                  </a:lnTo>
                  <a:cubicBezTo>
                    <a:pt x="10492" y="122"/>
                    <a:pt x="10366" y="1"/>
                    <a:pt x="10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894;p64">
              <a:extLst>
                <a:ext uri="{FF2B5EF4-FFF2-40B4-BE49-F238E27FC236}">
                  <a16:creationId xmlns:a16="http://schemas.microsoft.com/office/drawing/2014/main" id="{2B5DE482-2473-49DB-A2F7-A5BB1402A2F6}"/>
                </a:ext>
              </a:extLst>
            </p:cNvPr>
            <p:cNvSpPr/>
            <p:nvPr/>
          </p:nvSpPr>
          <p:spPr>
            <a:xfrm>
              <a:off x="1173825" y="1944100"/>
              <a:ext cx="858200" cy="635325"/>
            </a:xfrm>
            <a:custGeom>
              <a:avLst/>
              <a:gdLst/>
              <a:ahLst/>
              <a:cxnLst/>
              <a:rect l="l" t="t" r="r" b="b"/>
              <a:pathLst>
                <a:path w="34328" h="25413" extrusionOk="0">
                  <a:moveTo>
                    <a:pt x="1" y="1"/>
                  </a:moveTo>
                  <a:lnTo>
                    <a:pt x="6279" y="25412"/>
                  </a:lnTo>
                  <a:lnTo>
                    <a:pt x="34327" y="25412"/>
                  </a:lnTo>
                  <a:lnTo>
                    <a:pt x="29880" y="2880"/>
                  </a:lnTo>
                  <a:lnTo>
                    <a:pt x="15923" y="2880"/>
                  </a:lnTo>
                  <a:lnTo>
                    <a:pt x="1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895;p64">
              <a:extLst>
                <a:ext uri="{FF2B5EF4-FFF2-40B4-BE49-F238E27FC236}">
                  <a16:creationId xmlns:a16="http://schemas.microsoft.com/office/drawing/2014/main" id="{7B4EB401-D573-4714-AD19-59A2EC8A903C}"/>
                </a:ext>
              </a:extLst>
            </p:cNvPr>
            <p:cNvSpPr/>
            <p:nvPr/>
          </p:nvSpPr>
          <p:spPr>
            <a:xfrm>
              <a:off x="1165700" y="1936875"/>
              <a:ext cx="874250" cy="649750"/>
            </a:xfrm>
            <a:custGeom>
              <a:avLst/>
              <a:gdLst/>
              <a:ahLst/>
              <a:cxnLst/>
              <a:rect l="l" t="t" r="r" b="b"/>
              <a:pathLst>
                <a:path w="34970" h="25990" extrusionOk="0">
                  <a:moveTo>
                    <a:pt x="13573" y="578"/>
                  </a:moveTo>
                  <a:lnTo>
                    <a:pt x="16032" y="3361"/>
                  </a:lnTo>
                  <a:cubicBezTo>
                    <a:pt x="16088" y="3422"/>
                    <a:pt x="16165" y="3458"/>
                    <a:pt x="16248" y="3458"/>
                  </a:cubicBezTo>
                  <a:lnTo>
                    <a:pt x="29969" y="3458"/>
                  </a:lnTo>
                  <a:lnTo>
                    <a:pt x="34302" y="25413"/>
                  </a:lnTo>
                  <a:lnTo>
                    <a:pt x="6829" y="25413"/>
                  </a:lnTo>
                  <a:lnTo>
                    <a:pt x="694" y="578"/>
                  </a:lnTo>
                  <a:close/>
                  <a:moveTo>
                    <a:pt x="326" y="1"/>
                  </a:moveTo>
                  <a:cubicBezTo>
                    <a:pt x="139" y="1"/>
                    <a:pt x="1" y="177"/>
                    <a:pt x="46" y="358"/>
                  </a:cubicBezTo>
                  <a:lnTo>
                    <a:pt x="6324" y="25772"/>
                  </a:lnTo>
                  <a:cubicBezTo>
                    <a:pt x="6355" y="25899"/>
                    <a:pt x="6470" y="25989"/>
                    <a:pt x="6604" y="25989"/>
                  </a:cubicBezTo>
                  <a:lnTo>
                    <a:pt x="34651" y="25989"/>
                  </a:lnTo>
                  <a:cubicBezTo>
                    <a:pt x="34832" y="25989"/>
                    <a:pt x="34969" y="25824"/>
                    <a:pt x="34934" y="25645"/>
                  </a:cubicBezTo>
                  <a:lnTo>
                    <a:pt x="30487" y="3113"/>
                  </a:lnTo>
                  <a:cubicBezTo>
                    <a:pt x="30460" y="2978"/>
                    <a:pt x="30342" y="2881"/>
                    <a:pt x="30205" y="2881"/>
                  </a:cubicBezTo>
                  <a:lnTo>
                    <a:pt x="16379" y="2881"/>
                  </a:lnTo>
                  <a:lnTo>
                    <a:pt x="13920" y="98"/>
                  </a:lnTo>
                  <a:cubicBezTo>
                    <a:pt x="13865" y="37"/>
                    <a:pt x="13787" y="1"/>
                    <a:pt x="13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896;p64">
              <a:extLst>
                <a:ext uri="{FF2B5EF4-FFF2-40B4-BE49-F238E27FC236}">
                  <a16:creationId xmlns:a16="http://schemas.microsoft.com/office/drawing/2014/main" id="{6A9E9C2C-1325-47F5-8D9F-696704E072D0}"/>
                </a:ext>
              </a:extLst>
            </p:cNvPr>
            <p:cNvSpPr/>
            <p:nvPr/>
          </p:nvSpPr>
          <p:spPr>
            <a:xfrm>
              <a:off x="1888075" y="1032825"/>
              <a:ext cx="941125" cy="557025"/>
            </a:xfrm>
            <a:custGeom>
              <a:avLst/>
              <a:gdLst/>
              <a:ahLst/>
              <a:cxnLst/>
              <a:rect l="l" t="t" r="r" b="b"/>
              <a:pathLst>
                <a:path w="37645" h="22281" extrusionOk="0">
                  <a:moveTo>
                    <a:pt x="55" y="1"/>
                  </a:moveTo>
                  <a:cubicBezTo>
                    <a:pt x="25" y="1"/>
                    <a:pt x="0" y="26"/>
                    <a:pt x="0" y="56"/>
                  </a:cubicBezTo>
                  <a:lnTo>
                    <a:pt x="0" y="22225"/>
                  </a:lnTo>
                  <a:cubicBezTo>
                    <a:pt x="0" y="22257"/>
                    <a:pt x="25" y="22281"/>
                    <a:pt x="55" y="22281"/>
                  </a:cubicBezTo>
                  <a:lnTo>
                    <a:pt x="37591" y="22281"/>
                  </a:lnTo>
                  <a:cubicBezTo>
                    <a:pt x="37621" y="22281"/>
                    <a:pt x="37645" y="22257"/>
                    <a:pt x="37645" y="22225"/>
                  </a:cubicBezTo>
                  <a:lnTo>
                    <a:pt x="37645" y="56"/>
                  </a:lnTo>
                  <a:cubicBezTo>
                    <a:pt x="37645" y="26"/>
                    <a:pt x="37621" y="1"/>
                    <a:pt x="37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897;p64">
              <a:extLst>
                <a:ext uri="{FF2B5EF4-FFF2-40B4-BE49-F238E27FC236}">
                  <a16:creationId xmlns:a16="http://schemas.microsoft.com/office/drawing/2014/main" id="{E39DE988-332B-49A8-B3C1-0F2AC5576694}"/>
                </a:ext>
              </a:extLst>
            </p:cNvPr>
            <p:cNvSpPr/>
            <p:nvPr/>
          </p:nvSpPr>
          <p:spPr>
            <a:xfrm>
              <a:off x="1880875" y="1025625"/>
              <a:ext cx="955550" cy="571450"/>
            </a:xfrm>
            <a:custGeom>
              <a:avLst/>
              <a:gdLst/>
              <a:ahLst/>
              <a:cxnLst/>
              <a:rect l="l" t="t" r="r" b="b"/>
              <a:pathLst>
                <a:path w="38222" h="22858" extrusionOk="0">
                  <a:moveTo>
                    <a:pt x="35820" y="578"/>
                  </a:moveTo>
                  <a:cubicBezTo>
                    <a:pt x="36828" y="579"/>
                    <a:pt x="37644" y="1395"/>
                    <a:pt x="37645" y="2402"/>
                  </a:cubicBezTo>
                  <a:lnTo>
                    <a:pt x="37645" y="20456"/>
                  </a:lnTo>
                  <a:cubicBezTo>
                    <a:pt x="37644" y="21464"/>
                    <a:pt x="36828" y="22279"/>
                    <a:pt x="35820" y="22281"/>
                  </a:cubicBezTo>
                  <a:lnTo>
                    <a:pt x="2400" y="22281"/>
                  </a:lnTo>
                  <a:cubicBezTo>
                    <a:pt x="1394" y="22279"/>
                    <a:pt x="577" y="21464"/>
                    <a:pt x="576" y="20456"/>
                  </a:cubicBezTo>
                  <a:lnTo>
                    <a:pt x="576" y="2402"/>
                  </a:lnTo>
                  <a:cubicBezTo>
                    <a:pt x="577" y="1395"/>
                    <a:pt x="1394" y="579"/>
                    <a:pt x="2400" y="578"/>
                  </a:cubicBezTo>
                  <a:close/>
                  <a:moveTo>
                    <a:pt x="2400" y="1"/>
                  </a:moveTo>
                  <a:cubicBezTo>
                    <a:pt x="1077" y="1"/>
                    <a:pt x="0" y="1078"/>
                    <a:pt x="0" y="2402"/>
                  </a:cubicBezTo>
                  <a:lnTo>
                    <a:pt x="0" y="20456"/>
                  </a:lnTo>
                  <a:cubicBezTo>
                    <a:pt x="0" y="21780"/>
                    <a:pt x="1077" y="22858"/>
                    <a:pt x="2400" y="22858"/>
                  </a:cubicBezTo>
                  <a:lnTo>
                    <a:pt x="35820" y="22858"/>
                  </a:lnTo>
                  <a:cubicBezTo>
                    <a:pt x="37145" y="22858"/>
                    <a:pt x="38222" y="21780"/>
                    <a:pt x="38222" y="20456"/>
                  </a:cubicBezTo>
                  <a:lnTo>
                    <a:pt x="38222" y="2402"/>
                  </a:lnTo>
                  <a:cubicBezTo>
                    <a:pt x="38222" y="1078"/>
                    <a:pt x="37145" y="1"/>
                    <a:pt x="35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898;p64">
              <a:extLst>
                <a:ext uri="{FF2B5EF4-FFF2-40B4-BE49-F238E27FC236}">
                  <a16:creationId xmlns:a16="http://schemas.microsoft.com/office/drawing/2014/main" id="{7A50CFBA-67F5-40A1-B428-6C26EEDE095E}"/>
                </a:ext>
              </a:extLst>
            </p:cNvPr>
            <p:cNvSpPr/>
            <p:nvPr/>
          </p:nvSpPr>
          <p:spPr>
            <a:xfrm>
              <a:off x="1888075" y="1138475"/>
              <a:ext cx="941125" cy="201700"/>
            </a:xfrm>
            <a:custGeom>
              <a:avLst/>
              <a:gdLst/>
              <a:ahLst/>
              <a:cxnLst/>
              <a:rect l="l" t="t" r="r" b="b"/>
              <a:pathLst>
                <a:path w="37645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37645" y="8068"/>
                  </a:lnTo>
                  <a:lnTo>
                    <a:pt x="376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899;p64">
              <a:extLst>
                <a:ext uri="{FF2B5EF4-FFF2-40B4-BE49-F238E27FC236}">
                  <a16:creationId xmlns:a16="http://schemas.microsoft.com/office/drawing/2014/main" id="{860C3FD9-EE83-457A-9085-45956E22542F}"/>
                </a:ext>
              </a:extLst>
            </p:cNvPr>
            <p:cNvSpPr/>
            <p:nvPr/>
          </p:nvSpPr>
          <p:spPr>
            <a:xfrm>
              <a:off x="1880875" y="1131300"/>
              <a:ext cx="955550" cy="216075"/>
            </a:xfrm>
            <a:custGeom>
              <a:avLst/>
              <a:gdLst/>
              <a:ahLst/>
              <a:cxnLst/>
              <a:rect l="l" t="t" r="r" b="b"/>
              <a:pathLst>
                <a:path w="38222" h="8643" extrusionOk="0">
                  <a:moveTo>
                    <a:pt x="37645" y="575"/>
                  </a:moveTo>
                  <a:lnTo>
                    <a:pt x="37645" y="8066"/>
                  </a:lnTo>
                  <a:lnTo>
                    <a:pt x="576" y="8066"/>
                  </a:lnTo>
                  <a:lnTo>
                    <a:pt x="576" y="575"/>
                  </a:lnTo>
                  <a:close/>
                  <a:moveTo>
                    <a:pt x="286" y="1"/>
                  </a:moveTo>
                  <a:cubicBezTo>
                    <a:pt x="127" y="1"/>
                    <a:pt x="0" y="130"/>
                    <a:pt x="0" y="289"/>
                  </a:cubicBezTo>
                  <a:lnTo>
                    <a:pt x="0" y="8355"/>
                  </a:lnTo>
                  <a:cubicBezTo>
                    <a:pt x="0" y="8513"/>
                    <a:pt x="129" y="8643"/>
                    <a:pt x="288" y="8643"/>
                  </a:cubicBezTo>
                  <a:lnTo>
                    <a:pt x="37933" y="8643"/>
                  </a:lnTo>
                  <a:cubicBezTo>
                    <a:pt x="38092" y="8643"/>
                    <a:pt x="38222" y="8513"/>
                    <a:pt x="38222" y="8355"/>
                  </a:cubicBezTo>
                  <a:lnTo>
                    <a:pt x="38222" y="289"/>
                  </a:lnTo>
                  <a:cubicBezTo>
                    <a:pt x="38222" y="130"/>
                    <a:pt x="38093" y="1"/>
                    <a:pt x="37935" y="1"/>
                  </a:cubicBezTo>
                  <a:cubicBezTo>
                    <a:pt x="37934" y="1"/>
                    <a:pt x="37933" y="1"/>
                    <a:pt x="37933" y="1"/>
                  </a:cubicBezTo>
                  <a:lnTo>
                    <a:pt x="288" y="1"/>
                  </a:lnTo>
                  <a:cubicBezTo>
                    <a:pt x="287" y="1"/>
                    <a:pt x="287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900;p64">
              <a:extLst>
                <a:ext uri="{FF2B5EF4-FFF2-40B4-BE49-F238E27FC236}">
                  <a16:creationId xmlns:a16="http://schemas.microsoft.com/office/drawing/2014/main" id="{A5F55CF7-FE20-4515-AF80-462AE939DB0C}"/>
                </a:ext>
              </a:extLst>
            </p:cNvPr>
            <p:cNvSpPr/>
            <p:nvPr/>
          </p:nvSpPr>
          <p:spPr>
            <a:xfrm>
              <a:off x="2548725" y="1461550"/>
              <a:ext cx="81825" cy="78725"/>
            </a:xfrm>
            <a:custGeom>
              <a:avLst/>
              <a:gdLst/>
              <a:ahLst/>
              <a:cxnLst/>
              <a:rect l="l" t="t" r="r" b="b"/>
              <a:pathLst>
                <a:path w="3273" h="3149" extrusionOk="0">
                  <a:moveTo>
                    <a:pt x="1698" y="0"/>
                  </a:moveTo>
                  <a:cubicBezTo>
                    <a:pt x="1288" y="0"/>
                    <a:pt x="886" y="160"/>
                    <a:pt x="586" y="461"/>
                  </a:cubicBezTo>
                  <a:cubicBezTo>
                    <a:pt x="135" y="912"/>
                    <a:pt x="0" y="1588"/>
                    <a:pt x="244" y="2177"/>
                  </a:cubicBezTo>
                  <a:cubicBezTo>
                    <a:pt x="487" y="2765"/>
                    <a:pt x="1062" y="3149"/>
                    <a:pt x="1699" y="3149"/>
                  </a:cubicBezTo>
                  <a:cubicBezTo>
                    <a:pt x="2567" y="3149"/>
                    <a:pt x="3272" y="2444"/>
                    <a:pt x="3272" y="1575"/>
                  </a:cubicBezTo>
                  <a:cubicBezTo>
                    <a:pt x="3272" y="938"/>
                    <a:pt x="2888" y="364"/>
                    <a:pt x="2301" y="120"/>
                  </a:cubicBezTo>
                  <a:cubicBezTo>
                    <a:pt x="2106" y="40"/>
                    <a:pt x="1901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901;p64">
              <a:extLst>
                <a:ext uri="{FF2B5EF4-FFF2-40B4-BE49-F238E27FC236}">
                  <a16:creationId xmlns:a16="http://schemas.microsoft.com/office/drawing/2014/main" id="{8562561B-1049-43D9-8393-3E249A974297}"/>
                </a:ext>
              </a:extLst>
            </p:cNvPr>
            <p:cNvSpPr/>
            <p:nvPr/>
          </p:nvSpPr>
          <p:spPr>
            <a:xfrm>
              <a:off x="2540950" y="1454350"/>
              <a:ext cx="96800" cy="93150"/>
            </a:xfrm>
            <a:custGeom>
              <a:avLst/>
              <a:gdLst/>
              <a:ahLst/>
              <a:cxnLst/>
              <a:rect l="l" t="t" r="r" b="b"/>
              <a:pathLst>
                <a:path w="3872" h="3726" extrusionOk="0">
                  <a:moveTo>
                    <a:pt x="2008" y="577"/>
                  </a:moveTo>
                  <a:cubicBezTo>
                    <a:pt x="2719" y="577"/>
                    <a:pt x="3294" y="1153"/>
                    <a:pt x="3295" y="1863"/>
                  </a:cubicBezTo>
                  <a:cubicBezTo>
                    <a:pt x="3295" y="2384"/>
                    <a:pt x="2982" y="2853"/>
                    <a:pt x="2501" y="3052"/>
                  </a:cubicBezTo>
                  <a:cubicBezTo>
                    <a:pt x="2342" y="3118"/>
                    <a:pt x="2174" y="3150"/>
                    <a:pt x="2008" y="3150"/>
                  </a:cubicBezTo>
                  <a:cubicBezTo>
                    <a:pt x="1674" y="3150"/>
                    <a:pt x="1345" y="3020"/>
                    <a:pt x="1099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19" y="890"/>
                    <a:pt x="1488" y="577"/>
                    <a:pt x="2008" y="577"/>
                  </a:cubicBezTo>
                  <a:close/>
                  <a:moveTo>
                    <a:pt x="2009" y="0"/>
                  </a:moveTo>
                  <a:cubicBezTo>
                    <a:pt x="1525" y="0"/>
                    <a:pt x="1048" y="190"/>
                    <a:pt x="691" y="546"/>
                  </a:cubicBezTo>
                  <a:cubicBezTo>
                    <a:pt x="159" y="1079"/>
                    <a:pt x="1" y="1880"/>
                    <a:pt x="288" y="2576"/>
                  </a:cubicBezTo>
                  <a:cubicBezTo>
                    <a:pt x="576" y="3271"/>
                    <a:pt x="1255" y="3726"/>
                    <a:pt x="2008" y="3726"/>
                  </a:cubicBezTo>
                  <a:cubicBezTo>
                    <a:pt x="3038" y="3725"/>
                    <a:pt x="3871" y="2891"/>
                    <a:pt x="3871" y="1863"/>
                  </a:cubicBezTo>
                  <a:cubicBezTo>
                    <a:pt x="3871" y="1109"/>
                    <a:pt x="3418" y="430"/>
                    <a:pt x="2721" y="142"/>
                  </a:cubicBezTo>
                  <a:cubicBezTo>
                    <a:pt x="2491" y="47"/>
                    <a:pt x="2249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902;p64">
              <a:extLst>
                <a:ext uri="{FF2B5EF4-FFF2-40B4-BE49-F238E27FC236}">
                  <a16:creationId xmlns:a16="http://schemas.microsoft.com/office/drawing/2014/main" id="{7436B0F6-5213-4ED1-8183-35458F471729}"/>
                </a:ext>
              </a:extLst>
            </p:cNvPr>
            <p:cNvSpPr/>
            <p:nvPr/>
          </p:nvSpPr>
          <p:spPr>
            <a:xfrm>
              <a:off x="2658050" y="1461550"/>
              <a:ext cx="81850" cy="78725"/>
            </a:xfrm>
            <a:custGeom>
              <a:avLst/>
              <a:gdLst/>
              <a:ahLst/>
              <a:cxnLst/>
              <a:rect l="l" t="t" r="r" b="b"/>
              <a:pathLst>
                <a:path w="3274" h="3149" extrusionOk="0">
                  <a:moveTo>
                    <a:pt x="1699" y="0"/>
                  </a:moveTo>
                  <a:cubicBezTo>
                    <a:pt x="1289" y="0"/>
                    <a:pt x="887" y="160"/>
                    <a:pt x="586" y="461"/>
                  </a:cubicBezTo>
                  <a:cubicBezTo>
                    <a:pt x="136" y="912"/>
                    <a:pt x="0" y="1588"/>
                    <a:pt x="244" y="2177"/>
                  </a:cubicBezTo>
                  <a:cubicBezTo>
                    <a:pt x="489" y="2765"/>
                    <a:pt x="1062" y="3149"/>
                    <a:pt x="1699" y="3149"/>
                  </a:cubicBezTo>
                  <a:cubicBezTo>
                    <a:pt x="2568" y="3149"/>
                    <a:pt x="3274" y="2444"/>
                    <a:pt x="3274" y="1575"/>
                  </a:cubicBezTo>
                  <a:cubicBezTo>
                    <a:pt x="3274" y="938"/>
                    <a:pt x="2890" y="364"/>
                    <a:pt x="2301" y="120"/>
                  </a:cubicBezTo>
                  <a:cubicBezTo>
                    <a:pt x="2106" y="40"/>
                    <a:pt x="1902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903;p64">
              <a:extLst>
                <a:ext uri="{FF2B5EF4-FFF2-40B4-BE49-F238E27FC236}">
                  <a16:creationId xmlns:a16="http://schemas.microsoft.com/office/drawing/2014/main" id="{A5C3FAAC-D315-4A02-9ACD-272D2A65FE5E}"/>
                </a:ext>
              </a:extLst>
            </p:cNvPr>
            <p:cNvSpPr/>
            <p:nvPr/>
          </p:nvSpPr>
          <p:spPr>
            <a:xfrm>
              <a:off x="2650275" y="1454350"/>
              <a:ext cx="96825" cy="93150"/>
            </a:xfrm>
            <a:custGeom>
              <a:avLst/>
              <a:gdLst/>
              <a:ahLst/>
              <a:cxnLst/>
              <a:rect l="l" t="t" r="r" b="b"/>
              <a:pathLst>
                <a:path w="3873" h="3726" extrusionOk="0">
                  <a:moveTo>
                    <a:pt x="2010" y="577"/>
                  </a:moveTo>
                  <a:cubicBezTo>
                    <a:pt x="2720" y="577"/>
                    <a:pt x="3294" y="1153"/>
                    <a:pt x="3297" y="1863"/>
                  </a:cubicBezTo>
                  <a:cubicBezTo>
                    <a:pt x="3297" y="2383"/>
                    <a:pt x="2984" y="2853"/>
                    <a:pt x="2503" y="3052"/>
                  </a:cubicBezTo>
                  <a:cubicBezTo>
                    <a:pt x="2343" y="3118"/>
                    <a:pt x="2176" y="3150"/>
                    <a:pt x="2010" y="3150"/>
                  </a:cubicBezTo>
                  <a:cubicBezTo>
                    <a:pt x="1675" y="3150"/>
                    <a:pt x="1347" y="3020"/>
                    <a:pt x="1101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20" y="890"/>
                    <a:pt x="1489" y="577"/>
                    <a:pt x="2010" y="577"/>
                  </a:cubicBezTo>
                  <a:close/>
                  <a:moveTo>
                    <a:pt x="2010" y="0"/>
                  </a:moveTo>
                  <a:cubicBezTo>
                    <a:pt x="1525" y="0"/>
                    <a:pt x="1049" y="190"/>
                    <a:pt x="693" y="546"/>
                  </a:cubicBezTo>
                  <a:cubicBezTo>
                    <a:pt x="160" y="1079"/>
                    <a:pt x="1" y="1880"/>
                    <a:pt x="289" y="2576"/>
                  </a:cubicBezTo>
                  <a:cubicBezTo>
                    <a:pt x="578" y="3273"/>
                    <a:pt x="1257" y="3726"/>
                    <a:pt x="2010" y="3726"/>
                  </a:cubicBezTo>
                  <a:cubicBezTo>
                    <a:pt x="3038" y="3725"/>
                    <a:pt x="3871" y="2891"/>
                    <a:pt x="3873" y="1863"/>
                  </a:cubicBezTo>
                  <a:cubicBezTo>
                    <a:pt x="3871" y="1109"/>
                    <a:pt x="3418" y="430"/>
                    <a:pt x="2722" y="142"/>
                  </a:cubicBezTo>
                  <a:cubicBezTo>
                    <a:pt x="2492" y="47"/>
                    <a:pt x="225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904;p64">
              <a:extLst>
                <a:ext uri="{FF2B5EF4-FFF2-40B4-BE49-F238E27FC236}">
                  <a16:creationId xmlns:a16="http://schemas.microsoft.com/office/drawing/2014/main" id="{C8205F92-A965-4681-8AAF-4C68A7141D3E}"/>
                </a:ext>
              </a:extLst>
            </p:cNvPr>
            <p:cNvSpPr/>
            <p:nvPr/>
          </p:nvSpPr>
          <p:spPr>
            <a:xfrm>
              <a:off x="3330175" y="659725"/>
              <a:ext cx="1007825" cy="653450"/>
            </a:xfrm>
            <a:custGeom>
              <a:avLst/>
              <a:gdLst/>
              <a:ahLst/>
              <a:cxnLst/>
              <a:rect l="l" t="t" r="r" b="b"/>
              <a:pathLst>
                <a:path w="40313" h="26138" extrusionOk="0">
                  <a:moveTo>
                    <a:pt x="1" y="0"/>
                  </a:moveTo>
                  <a:lnTo>
                    <a:pt x="1" y="26137"/>
                  </a:lnTo>
                  <a:lnTo>
                    <a:pt x="40313" y="26137"/>
                  </a:lnTo>
                  <a:lnTo>
                    <a:pt x="40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905;p64">
              <a:extLst>
                <a:ext uri="{FF2B5EF4-FFF2-40B4-BE49-F238E27FC236}">
                  <a16:creationId xmlns:a16="http://schemas.microsoft.com/office/drawing/2014/main" id="{3BC57F6E-28FD-4E98-A1DB-D36E245F975F}"/>
                </a:ext>
              </a:extLst>
            </p:cNvPr>
            <p:cNvSpPr/>
            <p:nvPr/>
          </p:nvSpPr>
          <p:spPr>
            <a:xfrm>
              <a:off x="3322950" y="652525"/>
              <a:ext cx="1022250" cy="667850"/>
            </a:xfrm>
            <a:custGeom>
              <a:avLst/>
              <a:gdLst/>
              <a:ahLst/>
              <a:cxnLst/>
              <a:rect l="l" t="t" r="r" b="b"/>
              <a:pathLst>
                <a:path w="40890" h="26714" extrusionOk="0">
                  <a:moveTo>
                    <a:pt x="40313" y="576"/>
                  </a:moveTo>
                  <a:lnTo>
                    <a:pt x="40313" y="26137"/>
                  </a:lnTo>
                  <a:lnTo>
                    <a:pt x="578" y="26137"/>
                  </a:lnTo>
                  <a:lnTo>
                    <a:pt x="578" y="576"/>
                  </a:lnTo>
                  <a:close/>
                  <a:moveTo>
                    <a:pt x="290" y="0"/>
                  </a:moveTo>
                  <a:cubicBezTo>
                    <a:pt x="130" y="0"/>
                    <a:pt x="1" y="130"/>
                    <a:pt x="1" y="288"/>
                  </a:cubicBezTo>
                  <a:lnTo>
                    <a:pt x="1" y="26425"/>
                  </a:lnTo>
                  <a:cubicBezTo>
                    <a:pt x="1" y="26584"/>
                    <a:pt x="130" y="26713"/>
                    <a:pt x="290" y="26713"/>
                  </a:cubicBezTo>
                  <a:lnTo>
                    <a:pt x="40601" y="26713"/>
                  </a:lnTo>
                  <a:cubicBezTo>
                    <a:pt x="40760" y="26713"/>
                    <a:pt x="40890" y="26584"/>
                    <a:pt x="40890" y="26425"/>
                  </a:cubicBezTo>
                  <a:lnTo>
                    <a:pt x="40890" y="288"/>
                  </a:lnTo>
                  <a:cubicBezTo>
                    <a:pt x="40890" y="130"/>
                    <a:pt x="40760" y="0"/>
                    <a:pt x="4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906;p64">
              <a:extLst>
                <a:ext uri="{FF2B5EF4-FFF2-40B4-BE49-F238E27FC236}">
                  <a16:creationId xmlns:a16="http://schemas.microsoft.com/office/drawing/2014/main" id="{477DD962-0B8F-4F80-8D24-AF40EF23001E}"/>
                </a:ext>
              </a:extLst>
            </p:cNvPr>
            <p:cNvSpPr/>
            <p:nvPr/>
          </p:nvSpPr>
          <p:spPr>
            <a:xfrm>
              <a:off x="3379200" y="701150"/>
              <a:ext cx="912950" cy="565175"/>
            </a:xfrm>
            <a:custGeom>
              <a:avLst/>
              <a:gdLst/>
              <a:ahLst/>
              <a:cxnLst/>
              <a:rect l="l" t="t" r="r" b="b"/>
              <a:pathLst>
                <a:path w="36518" h="22607" extrusionOk="0">
                  <a:moveTo>
                    <a:pt x="1" y="1"/>
                  </a:moveTo>
                  <a:lnTo>
                    <a:pt x="1" y="22607"/>
                  </a:lnTo>
                  <a:lnTo>
                    <a:pt x="36518" y="22607"/>
                  </a:lnTo>
                  <a:lnTo>
                    <a:pt x="36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907;p64">
              <a:extLst>
                <a:ext uri="{FF2B5EF4-FFF2-40B4-BE49-F238E27FC236}">
                  <a16:creationId xmlns:a16="http://schemas.microsoft.com/office/drawing/2014/main" id="{5BC3A2E7-2CE1-4E40-AEF4-B4FCBF2B13D9}"/>
                </a:ext>
              </a:extLst>
            </p:cNvPr>
            <p:cNvSpPr/>
            <p:nvPr/>
          </p:nvSpPr>
          <p:spPr>
            <a:xfrm>
              <a:off x="3372050" y="693950"/>
              <a:ext cx="927300" cy="579575"/>
            </a:xfrm>
            <a:custGeom>
              <a:avLst/>
              <a:gdLst/>
              <a:ahLst/>
              <a:cxnLst/>
              <a:rect l="l" t="t" r="r" b="b"/>
              <a:pathLst>
                <a:path w="37092" h="23183" extrusionOk="0">
                  <a:moveTo>
                    <a:pt x="36516" y="577"/>
                  </a:moveTo>
                  <a:lnTo>
                    <a:pt x="36516" y="22607"/>
                  </a:lnTo>
                  <a:lnTo>
                    <a:pt x="576" y="22607"/>
                  </a:lnTo>
                  <a:lnTo>
                    <a:pt x="576" y="577"/>
                  </a:lnTo>
                  <a:close/>
                  <a:moveTo>
                    <a:pt x="288" y="1"/>
                  </a:moveTo>
                  <a:cubicBezTo>
                    <a:pt x="129" y="1"/>
                    <a:pt x="0" y="129"/>
                    <a:pt x="0" y="289"/>
                  </a:cubicBezTo>
                  <a:lnTo>
                    <a:pt x="0" y="22895"/>
                  </a:lnTo>
                  <a:cubicBezTo>
                    <a:pt x="0" y="23053"/>
                    <a:pt x="129" y="23183"/>
                    <a:pt x="288" y="23183"/>
                  </a:cubicBezTo>
                  <a:lnTo>
                    <a:pt x="36804" y="23183"/>
                  </a:lnTo>
                  <a:cubicBezTo>
                    <a:pt x="36963" y="23183"/>
                    <a:pt x="37092" y="23053"/>
                    <a:pt x="37092" y="22895"/>
                  </a:cubicBezTo>
                  <a:lnTo>
                    <a:pt x="37092" y="289"/>
                  </a:lnTo>
                  <a:cubicBezTo>
                    <a:pt x="37092" y="129"/>
                    <a:pt x="36963" y="1"/>
                    <a:pt x="36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908;p64">
              <a:extLst>
                <a:ext uri="{FF2B5EF4-FFF2-40B4-BE49-F238E27FC236}">
                  <a16:creationId xmlns:a16="http://schemas.microsoft.com/office/drawing/2014/main" id="{3CA6EAB0-9491-4C6D-9BC4-CCC91067A2D9}"/>
                </a:ext>
              </a:extLst>
            </p:cNvPr>
            <p:cNvSpPr/>
            <p:nvPr/>
          </p:nvSpPr>
          <p:spPr>
            <a:xfrm>
              <a:off x="3422700" y="927050"/>
              <a:ext cx="223600" cy="244550"/>
            </a:xfrm>
            <a:custGeom>
              <a:avLst/>
              <a:gdLst/>
              <a:ahLst/>
              <a:cxnLst/>
              <a:rect l="l" t="t" r="r" b="b"/>
              <a:pathLst>
                <a:path w="8944" h="9782" extrusionOk="0">
                  <a:moveTo>
                    <a:pt x="4472" y="0"/>
                  </a:moveTo>
                  <a:cubicBezTo>
                    <a:pt x="2002" y="0"/>
                    <a:pt x="0" y="4238"/>
                    <a:pt x="0" y="6708"/>
                  </a:cubicBezTo>
                  <a:cubicBezTo>
                    <a:pt x="0" y="9177"/>
                    <a:pt x="2002" y="9782"/>
                    <a:pt x="4472" y="9782"/>
                  </a:cubicBezTo>
                  <a:cubicBezTo>
                    <a:pt x="6941" y="9782"/>
                    <a:pt x="8943" y="9177"/>
                    <a:pt x="8943" y="6708"/>
                  </a:cubicBezTo>
                  <a:cubicBezTo>
                    <a:pt x="8943" y="4238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909;p64">
              <a:extLst>
                <a:ext uri="{FF2B5EF4-FFF2-40B4-BE49-F238E27FC236}">
                  <a16:creationId xmlns:a16="http://schemas.microsoft.com/office/drawing/2014/main" id="{27F1EF3E-A15C-4948-A646-108475C508AC}"/>
                </a:ext>
              </a:extLst>
            </p:cNvPr>
            <p:cNvSpPr/>
            <p:nvPr/>
          </p:nvSpPr>
          <p:spPr>
            <a:xfrm>
              <a:off x="3415500" y="919850"/>
              <a:ext cx="238000" cy="258975"/>
            </a:xfrm>
            <a:custGeom>
              <a:avLst/>
              <a:gdLst/>
              <a:ahLst/>
              <a:cxnLst/>
              <a:rect l="l" t="t" r="r" b="b"/>
              <a:pathLst>
                <a:path w="9520" h="10359" extrusionOk="0">
                  <a:moveTo>
                    <a:pt x="4760" y="577"/>
                  </a:moveTo>
                  <a:cubicBezTo>
                    <a:pt x="6988" y="577"/>
                    <a:pt x="8943" y="4577"/>
                    <a:pt x="8943" y="6996"/>
                  </a:cubicBezTo>
                  <a:cubicBezTo>
                    <a:pt x="8943" y="8923"/>
                    <a:pt x="7653" y="9782"/>
                    <a:pt x="4760" y="9782"/>
                  </a:cubicBezTo>
                  <a:cubicBezTo>
                    <a:pt x="1867" y="9782"/>
                    <a:pt x="577" y="8923"/>
                    <a:pt x="577" y="6996"/>
                  </a:cubicBezTo>
                  <a:cubicBezTo>
                    <a:pt x="577" y="4577"/>
                    <a:pt x="2531" y="577"/>
                    <a:pt x="4760" y="577"/>
                  </a:cubicBezTo>
                  <a:close/>
                  <a:moveTo>
                    <a:pt x="4760" y="0"/>
                  </a:moveTo>
                  <a:cubicBezTo>
                    <a:pt x="2178" y="0"/>
                    <a:pt x="0" y="4297"/>
                    <a:pt x="0" y="6996"/>
                  </a:cubicBezTo>
                  <a:cubicBezTo>
                    <a:pt x="0" y="10359"/>
                    <a:pt x="3583" y="10359"/>
                    <a:pt x="4760" y="10359"/>
                  </a:cubicBezTo>
                  <a:cubicBezTo>
                    <a:pt x="5937" y="10359"/>
                    <a:pt x="9519" y="10359"/>
                    <a:pt x="9519" y="6996"/>
                  </a:cubicBezTo>
                  <a:cubicBezTo>
                    <a:pt x="9519" y="4298"/>
                    <a:pt x="7341" y="0"/>
                    <a:pt x="4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910;p64">
              <a:extLst>
                <a:ext uri="{FF2B5EF4-FFF2-40B4-BE49-F238E27FC236}">
                  <a16:creationId xmlns:a16="http://schemas.microsoft.com/office/drawing/2014/main" id="{520263D7-692C-4819-BD7D-52A830E1FD59}"/>
                </a:ext>
              </a:extLst>
            </p:cNvPr>
            <p:cNvSpPr/>
            <p:nvPr/>
          </p:nvSpPr>
          <p:spPr>
            <a:xfrm>
              <a:off x="3457625" y="794325"/>
              <a:ext cx="153725" cy="153725"/>
            </a:xfrm>
            <a:custGeom>
              <a:avLst/>
              <a:gdLst/>
              <a:ahLst/>
              <a:cxnLst/>
              <a:rect l="l" t="t" r="r" b="b"/>
              <a:pathLst>
                <a:path w="6149" h="6149" extrusionOk="0">
                  <a:moveTo>
                    <a:pt x="3075" y="0"/>
                  </a:moveTo>
                  <a:cubicBezTo>
                    <a:pt x="1376" y="0"/>
                    <a:pt x="0" y="1376"/>
                    <a:pt x="0" y="3075"/>
                  </a:cubicBezTo>
                  <a:cubicBezTo>
                    <a:pt x="0" y="4772"/>
                    <a:pt x="1376" y="6149"/>
                    <a:pt x="3075" y="6149"/>
                  </a:cubicBezTo>
                  <a:cubicBezTo>
                    <a:pt x="4773" y="6149"/>
                    <a:pt x="6149" y="4772"/>
                    <a:pt x="6149" y="3075"/>
                  </a:cubicBezTo>
                  <a:cubicBezTo>
                    <a:pt x="6149" y="1376"/>
                    <a:pt x="4773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911;p64">
              <a:extLst>
                <a:ext uri="{FF2B5EF4-FFF2-40B4-BE49-F238E27FC236}">
                  <a16:creationId xmlns:a16="http://schemas.microsoft.com/office/drawing/2014/main" id="{EFA4688F-D0BD-44FA-9B5F-6A0C29F7DF86}"/>
                </a:ext>
              </a:extLst>
            </p:cNvPr>
            <p:cNvSpPr/>
            <p:nvPr/>
          </p:nvSpPr>
          <p:spPr>
            <a:xfrm>
              <a:off x="3450425" y="787100"/>
              <a:ext cx="168125" cy="168150"/>
            </a:xfrm>
            <a:custGeom>
              <a:avLst/>
              <a:gdLst/>
              <a:ahLst/>
              <a:cxnLst/>
              <a:rect l="l" t="t" r="r" b="b"/>
              <a:pathLst>
                <a:path w="6725" h="6726" extrusionOk="0">
                  <a:moveTo>
                    <a:pt x="3363" y="577"/>
                  </a:moveTo>
                  <a:cubicBezTo>
                    <a:pt x="4899" y="577"/>
                    <a:pt x="6149" y="1827"/>
                    <a:pt x="6149" y="3362"/>
                  </a:cubicBezTo>
                  <a:cubicBezTo>
                    <a:pt x="6149" y="4899"/>
                    <a:pt x="4899" y="6149"/>
                    <a:pt x="3363" y="6149"/>
                  </a:cubicBezTo>
                  <a:cubicBezTo>
                    <a:pt x="1826" y="6149"/>
                    <a:pt x="576" y="4899"/>
                    <a:pt x="576" y="3362"/>
                  </a:cubicBezTo>
                  <a:cubicBezTo>
                    <a:pt x="576" y="1827"/>
                    <a:pt x="1826" y="577"/>
                    <a:pt x="3363" y="577"/>
                  </a:cubicBezTo>
                  <a:close/>
                  <a:moveTo>
                    <a:pt x="3363" y="0"/>
                  </a:moveTo>
                  <a:cubicBezTo>
                    <a:pt x="1508" y="0"/>
                    <a:pt x="1" y="1509"/>
                    <a:pt x="1" y="3362"/>
                  </a:cubicBezTo>
                  <a:cubicBezTo>
                    <a:pt x="1" y="5217"/>
                    <a:pt x="1508" y="6726"/>
                    <a:pt x="3363" y="6726"/>
                  </a:cubicBezTo>
                  <a:cubicBezTo>
                    <a:pt x="5217" y="6726"/>
                    <a:pt x="6725" y="5217"/>
                    <a:pt x="6725" y="3362"/>
                  </a:cubicBezTo>
                  <a:cubicBezTo>
                    <a:pt x="6725" y="1509"/>
                    <a:pt x="5217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912;p64">
              <a:extLst>
                <a:ext uri="{FF2B5EF4-FFF2-40B4-BE49-F238E27FC236}">
                  <a16:creationId xmlns:a16="http://schemas.microsoft.com/office/drawing/2014/main" id="{753B7FA7-0DA6-4D2C-9122-8FB54A1C794C}"/>
                </a:ext>
              </a:extLst>
            </p:cNvPr>
            <p:cNvSpPr/>
            <p:nvPr/>
          </p:nvSpPr>
          <p:spPr>
            <a:xfrm>
              <a:off x="3743650" y="794325"/>
              <a:ext cx="215150" cy="28800"/>
            </a:xfrm>
            <a:custGeom>
              <a:avLst/>
              <a:gdLst/>
              <a:ahLst/>
              <a:cxnLst/>
              <a:rect l="l" t="t" r="r" b="b"/>
              <a:pathLst>
                <a:path w="8606" h="1152" extrusionOk="0">
                  <a:moveTo>
                    <a:pt x="8031" y="0"/>
                  </a:moveTo>
                  <a:cubicBezTo>
                    <a:pt x="8030" y="0"/>
                    <a:pt x="8030" y="0"/>
                    <a:pt x="8029" y="0"/>
                  </a:cubicBezTo>
                  <a:lnTo>
                    <a:pt x="577" y="0"/>
                  </a:lnTo>
                  <a:cubicBezTo>
                    <a:pt x="259" y="0"/>
                    <a:pt x="1" y="258"/>
                    <a:pt x="1" y="576"/>
                  </a:cubicBezTo>
                  <a:cubicBezTo>
                    <a:pt x="1" y="894"/>
                    <a:pt x="259" y="1152"/>
                    <a:pt x="577" y="1152"/>
                  </a:cubicBezTo>
                  <a:lnTo>
                    <a:pt x="8029" y="1152"/>
                  </a:lnTo>
                  <a:cubicBezTo>
                    <a:pt x="8348" y="1152"/>
                    <a:pt x="8606" y="894"/>
                    <a:pt x="8606" y="576"/>
                  </a:cubicBezTo>
                  <a:cubicBezTo>
                    <a:pt x="8606" y="259"/>
                    <a:pt x="8349" y="0"/>
                    <a:pt x="8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913;p64">
              <a:extLst>
                <a:ext uri="{FF2B5EF4-FFF2-40B4-BE49-F238E27FC236}">
                  <a16:creationId xmlns:a16="http://schemas.microsoft.com/office/drawing/2014/main" id="{1409B552-D58E-48A4-BCAA-E92A6508BF0F}"/>
                </a:ext>
              </a:extLst>
            </p:cNvPr>
            <p:cNvSpPr/>
            <p:nvPr/>
          </p:nvSpPr>
          <p:spPr>
            <a:xfrm>
              <a:off x="3743650" y="875050"/>
              <a:ext cx="215150" cy="28850"/>
            </a:xfrm>
            <a:custGeom>
              <a:avLst/>
              <a:gdLst/>
              <a:ahLst/>
              <a:cxnLst/>
              <a:rect l="l" t="t" r="r" b="b"/>
              <a:pathLst>
                <a:path w="8606" h="1154" extrusionOk="0">
                  <a:moveTo>
                    <a:pt x="577" y="0"/>
                  </a:moveTo>
                  <a:cubicBezTo>
                    <a:pt x="259" y="0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8029" y="1153"/>
                  </a:lnTo>
                  <a:cubicBezTo>
                    <a:pt x="8348" y="1153"/>
                    <a:pt x="8606" y="895"/>
                    <a:pt x="8606" y="576"/>
                  </a:cubicBezTo>
                  <a:cubicBezTo>
                    <a:pt x="8606" y="258"/>
                    <a:pt x="8348" y="0"/>
                    <a:pt x="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914;p64">
              <a:extLst>
                <a:ext uri="{FF2B5EF4-FFF2-40B4-BE49-F238E27FC236}">
                  <a16:creationId xmlns:a16="http://schemas.microsoft.com/office/drawing/2014/main" id="{29D982D3-74AE-4475-9406-569E7B478F7C}"/>
                </a:ext>
              </a:extLst>
            </p:cNvPr>
            <p:cNvSpPr/>
            <p:nvPr/>
          </p:nvSpPr>
          <p:spPr>
            <a:xfrm>
              <a:off x="3743650" y="1017875"/>
              <a:ext cx="463550" cy="28825"/>
            </a:xfrm>
            <a:custGeom>
              <a:avLst/>
              <a:gdLst/>
              <a:ahLst/>
              <a:cxnLst/>
              <a:rect l="l" t="t" r="r" b="b"/>
              <a:pathLst>
                <a:path w="18542" h="1153" extrusionOk="0">
                  <a:moveTo>
                    <a:pt x="577" y="0"/>
                  </a:moveTo>
                  <a:cubicBezTo>
                    <a:pt x="259" y="0"/>
                    <a:pt x="1" y="258"/>
                    <a:pt x="1" y="577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7"/>
                  </a:cubicBezTo>
                  <a:cubicBezTo>
                    <a:pt x="18542" y="258"/>
                    <a:pt x="18284" y="0"/>
                    <a:pt x="17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915;p64">
              <a:extLst>
                <a:ext uri="{FF2B5EF4-FFF2-40B4-BE49-F238E27FC236}">
                  <a16:creationId xmlns:a16="http://schemas.microsoft.com/office/drawing/2014/main" id="{4D5534DA-D5EB-4B34-9217-CF3B5CB1721C}"/>
                </a:ext>
              </a:extLst>
            </p:cNvPr>
            <p:cNvSpPr/>
            <p:nvPr/>
          </p:nvSpPr>
          <p:spPr>
            <a:xfrm>
              <a:off x="3743650" y="1123450"/>
              <a:ext cx="463550" cy="28850"/>
            </a:xfrm>
            <a:custGeom>
              <a:avLst/>
              <a:gdLst/>
              <a:ahLst/>
              <a:cxnLst/>
              <a:rect l="l" t="t" r="r" b="b"/>
              <a:pathLst>
                <a:path w="18542" h="1154" extrusionOk="0">
                  <a:moveTo>
                    <a:pt x="577" y="1"/>
                  </a:moveTo>
                  <a:cubicBezTo>
                    <a:pt x="259" y="1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6"/>
                  </a:cubicBezTo>
                  <a:cubicBezTo>
                    <a:pt x="18542" y="258"/>
                    <a:pt x="18284" y="1"/>
                    <a:pt x="17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916;p64">
              <a:extLst>
                <a:ext uri="{FF2B5EF4-FFF2-40B4-BE49-F238E27FC236}">
                  <a16:creationId xmlns:a16="http://schemas.microsoft.com/office/drawing/2014/main" id="{A9867445-C30F-41D6-92A2-4FE1F2180734}"/>
                </a:ext>
              </a:extLst>
            </p:cNvPr>
            <p:cNvSpPr/>
            <p:nvPr/>
          </p:nvSpPr>
          <p:spPr>
            <a:xfrm>
              <a:off x="4883650" y="1032825"/>
              <a:ext cx="917400" cy="558175"/>
            </a:xfrm>
            <a:custGeom>
              <a:avLst/>
              <a:gdLst/>
              <a:ahLst/>
              <a:cxnLst/>
              <a:rect l="l" t="t" r="r" b="b"/>
              <a:pathLst>
                <a:path w="36696" h="22327" extrusionOk="0">
                  <a:moveTo>
                    <a:pt x="88" y="1"/>
                  </a:moveTo>
                  <a:cubicBezTo>
                    <a:pt x="38" y="1"/>
                    <a:pt x="0" y="40"/>
                    <a:pt x="0" y="88"/>
                  </a:cubicBezTo>
                  <a:lnTo>
                    <a:pt x="0" y="22239"/>
                  </a:lnTo>
                  <a:cubicBezTo>
                    <a:pt x="0" y="22287"/>
                    <a:pt x="38" y="22326"/>
                    <a:pt x="88" y="22326"/>
                  </a:cubicBezTo>
                  <a:lnTo>
                    <a:pt x="36608" y="22326"/>
                  </a:lnTo>
                  <a:cubicBezTo>
                    <a:pt x="36656" y="22326"/>
                    <a:pt x="36696" y="22287"/>
                    <a:pt x="36696" y="22239"/>
                  </a:cubicBezTo>
                  <a:lnTo>
                    <a:pt x="36696" y="88"/>
                  </a:lnTo>
                  <a:cubicBezTo>
                    <a:pt x="36696" y="40"/>
                    <a:pt x="36656" y="1"/>
                    <a:pt x="36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917;p64">
              <a:extLst>
                <a:ext uri="{FF2B5EF4-FFF2-40B4-BE49-F238E27FC236}">
                  <a16:creationId xmlns:a16="http://schemas.microsoft.com/office/drawing/2014/main" id="{EFF52AB8-8D35-45CD-934D-DCA17FEDC52E}"/>
                </a:ext>
              </a:extLst>
            </p:cNvPr>
            <p:cNvSpPr/>
            <p:nvPr/>
          </p:nvSpPr>
          <p:spPr>
            <a:xfrm>
              <a:off x="4869250" y="1018450"/>
              <a:ext cx="946225" cy="586925"/>
            </a:xfrm>
            <a:custGeom>
              <a:avLst/>
              <a:gdLst/>
              <a:ahLst/>
              <a:cxnLst/>
              <a:rect l="l" t="t" r="r" b="b"/>
              <a:pathLst>
                <a:path w="37849" h="23477" extrusionOk="0">
                  <a:moveTo>
                    <a:pt x="33913" y="1153"/>
                  </a:moveTo>
                  <a:cubicBezTo>
                    <a:pt x="35447" y="1153"/>
                    <a:pt x="36696" y="2400"/>
                    <a:pt x="36696" y="3934"/>
                  </a:cubicBezTo>
                  <a:lnTo>
                    <a:pt x="36696" y="19543"/>
                  </a:lnTo>
                  <a:cubicBezTo>
                    <a:pt x="36696" y="21077"/>
                    <a:pt x="35447" y="22325"/>
                    <a:pt x="33913" y="22325"/>
                  </a:cubicBezTo>
                  <a:lnTo>
                    <a:pt x="3933" y="22325"/>
                  </a:lnTo>
                  <a:cubicBezTo>
                    <a:pt x="2399" y="22325"/>
                    <a:pt x="1152" y="21077"/>
                    <a:pt x="1152" y="19543"/>
                  </a:cubicBezTo>
                  <a:lnTo>
                    <a:pt x="1152" y="3934"/>
                  </a:lnTo>
                  <a:cubicBezTo>
                    <a:pt x="1152" y="2400"/>
                    <a:pt x="2399" y="1153"/>
                    <a:pt x="3933" y="1153"/>
                  </a:cubicBezTo>
                  <a:close/>
                  <a:moveTo>
                    <a:pt x="3933" y="0"/>
                  </a:moveTo>
                  <a:cubicBezTo>
                    <a:pt x="1765" y="0"/>
                    <a:pt x="0" y="1765"/>
                    <a:pt x="0" y="3934"/>
                  </a:cubicBezTo>
                  <a:lnTo>
                    <a:pt x="0" y="19543"/>
                  </a:lnTo>
                  <a:cubicBezTo>
                    <a:pt x="0" y="21712"/>
                    <a:pt x="1765" y="23477"/>
                    <a:pt x="3933" y="23477"/>
                  </a:cubicBezTo>
                  <a:lnTo>
                    <a:pt x="33913" y="23477"/>
                  </a:lnTo>
                  <a:cubicBezTo>
                    <a:pt x="36083" y="23477"/>
                    <a:pt x="37849" y="21712"/>
                    <a:pt x="37849" y="19543"/>
                  </a:cubicBezTo>
                  <a:lnTo>
                    <a:pt x="37849" y="3934"/>
                  </a:lnTo>
                  <a:cubicBezTo>
                    <a:pt x="37849" y="1765"/>
                    <a:pt x="36083" y="0"/>
                    <a:pt x="33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918;p64">
              <a:extLst>
                <a:ext uri="{FF2B5EF4-FFF2-40B4-BE49-F238E27FC236}">
                  <a16:creationId xmlns:a16="http://schemas.microsoft.com/office/drawing/2014/main" id="{5A75AD17-AAC9-4DBD-A207-73A539EB74C4}"/>
                </a:ext>
              </a:extLst>
            </p:cNvPr>
            <p:cNvSpPr/>
            <p:nvPr/>
          </p:nvSpPr>
          <p:spPr>
            <a:xfrm>
              <a:off x="4883650" y="1032825"/>
              <a:ext cx="917400" cy="275225"/>
            </a:xfrm>
            <a:custGeom>
              <a:avLst/>
              <a:gdLst/>
              <a:ahLst/>
              <a:cxnLst/>
              <a:rect l="l" t="t" r="r" b="b"/>
              <a:pathLst>
                <a:path w="36696" h="11009" extrusionOk="0">
                  <a:moveTo>
                    <a:pt x="1674" y="1"/>
                  </a:moveTo>
                  <a:cubicBezTo>
                    <a:pt x="750" y="1"/>
                    <a:pt x="0" y="751"/>
                    <a:pt x="0" y="1675"/>
                  </a:cubicBezTo>
                  <a:lnTo>
                    <a:pt x="0" y="2139"/>
                  </a:lnTo>
                  <a:lnTo>
                    <a:pt x="16574" y="10645"/>
                  </a:lnTo>
                  <a:cubicBezTo>
                    <a:pt x="17073" y="10888"/>
                    <a:pt x="17613" y="11009"/>
                    <a:pt x="18154" y="11009"/>
                  </a:cubicBezTo>
                  <a:cubicBezTo>
                    <a:pt x="18724" y="11009"/>
                    <a:pt x="19293" y="10874"/>
                    <a:pt x="19812" y="10605"/>
                  </a:cubicBezTo>
                  <a:lnTo>
                    <a:pt x="36696" y="2065"/>
                  </a:lnTo>
                  <a:lnTo>
                    <a:pt x="36696" y="1675"/>
                  </a:lnTo>
                  <a:cubicBezTo>
                    <a:pt x="36696" y="751"/>
                    <a:pt x="35946" y="1"/>
                    <a:pt x="35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919;p64">
              <a:extLst>
                <a:ext uri="{FF2B5EF4-FFF2-40B4-BE49-F238E27FC236}">
                  <a16:creationId xmlns:a16="http://schemas.microsoft.com/office/drawing/2014/main" id="{E6838326-F44E-4D3E-B843-4021F0512FB6}"/>
                </a:ext>
              </a:extLst>
            </p:cNvPr>
            <p:cNvSpPr/>
            <p:nvPr/>
          </p:nvSpPr>
          <p:spPr>
            <a:xfrm>
              <a:off x="4869225" y="1018400"/>
              <a:ext cx="946225" cy="304000"/>
            </a:xfrm>
            <a:custGeom>
              <a:avLst/>
              <a:gdLst/>
              <a:ahLst/>
              <a:cxnLst/>
              <a:rect l="l" t="t" r="r" b="b"/>
              <a:pathLst>
                <a:path w="37849" h="12160" extrusionOk="0">
                  <a:moveTo>
                    <a:pt x="35598" y="1155"/>
                  </a:moveTo>
                  <a:cubicBezTo>
                    <a:pt x="36205" y="1155"/>
                    <a:pt x="36696" y="1647"/>
                    <a:pt x="36697" y="2252"/>
                  </a:cubicBezTo>
                  <a:lnTo>
                    <a:pt x="36697" y="2288"/>
                  </a:lnTo>
                  <a:lnTo>
                    <a:pt x="20130" y="10669"/>
                  </a:lnTo>
                  <a:cubicBezTo>
                    <a:pt x="20128" y="10669"/>
                    <a:pt x="20127" y="10670"/>
                    <a:pt x="20126" y="10671"/>
                  </a:cubicBezTo>
                  <a:cubicBezTo>
                    <a:pt x="19689" y="10897"/>
                    <a:pt x="19207" y="11010"/>
                    <a:pt x="18727" y="11010"/>
                  </a:cubicBezTo>
                  <a:cubicBezTo>
                    <a:pt x="18275" y="11010"/>
                    <a:pt x="17824" y="10910"/>
                    <a:pt x="17414" y="10710"/>
                  </a:cubicBezTo>
                  <a:lnTo>
                    <a:pt x="1153" y="2365"/>
                  </a:lnTo>
                  <a:lnTo>
                    <a:pt x="1153" y="2252"/>
                  </a:lnTo>
                  <a:cubicBezTo>
                    <a:pt x="1154" y="1647"/>
                    <a:pt x="1645" y="1155"/>
                    <a:pt x="2251" y="1155"/>
                  </a:cubicBezTo>
                  <a:close/>
                  <a:moveTo>
                    <a:pt x="2250" y="1"/>
                  </a:moveTo>
                  <a:cubicBezTo>
                    <a:pt x="1010" y="1"/>
                    <a:pt x="0" y="1011"/>
                    <a:pt x="0" y="2252"/>
                  </a:cubicBezTo>
                  <a:lnTo>
                    <a:pt x="0" y="2716"/>
                  </a:lnTo>
                  <a:cubicBezTo>
                    <a:pt x="0" y="2932"/>
                    <a:pt x="121" y="3130"/>
                    <a:pt x="313" y="3229"/>
                  </a:cubicBezTo>
                  <a:lnTo>
                    <a:pt x="16899" y="11740"/>
                  </a:lnTo>
                  <a:cubicBezTo>
                    <a:pt x="17466" y="12016"/>
                    <a:pt x="18091" y="12160"/>
                    <a:pt x="18723" y="12160"/>
                  </a:cubicBezTo>
                  <a:cubicBezTo>
                    <a:pt x="18725" y="12160"/>
                    <a:pt x="18728" y="12160"/>
                    <a:pt x="18731" y="12160"/>
                  </a:cubicBezTo>
                  <a:cubicBezTo>
                    <a:pt x="18733" y="12160"/>
                    <a:pt x="18736" y="12160"/>
                    <a:pt x="18738" y="12160"/>
                  </a:cubicBezTo>
                  <a:cubicBezTo>
                    <a:pt x="19404" y="12160"/>
                    <a:pt x="20059" y="12000"/>
                    <a:pt x="20652" y="11694"/>
                  </a:cubicBezTo>
                  <a:lnTo>
                    <a:pt x="37533" y="3155"/>
                  </a:lnTo>
                  <a:cubicBezTo>
                    <a:pt x="37726" y="3057"/>
                    <a:pt x="37849" y="2859"/>
                    <a:pt x="37849" y="2642"/>
                  </a:cubicBezTo>
                  <a:lnTo>
                    <a:pt x="37849" y="2252"/>
                  </a:lnTo>
                  <a:cubicBezTo>
                    <a:pt x="37849" y="1011"/>
                    <a:pt x="36840" y="1"/>
                    <a:pt x="3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920;p64">
              <a:extLst>
                <a:ext uri="{FF2B5EF4-FFF2-40B4-BE49-F238E27FC236}">
                  <a16:creationId xmlns:a16="http://schemas.microsoft.com/office/drawing/2014/main" id="{50F2731B-6582-47B4-A071-30D96F13EFF6}"/>
                </a:ext>
              </a:extLst>
            </p:cNvPr>
            <p:cNvSpPr/>
            <p:nvPr/>
          </p:nvSpPr>
          <p:spPr>
            <a:xfrm>
              <a:off x="5394725" y="2005800"/>
              <a:ext cx="927275" cy="468050"/>
            </a:xfrm>
            <a:custGeom>
              <a:avLst/>
              <a:gdLst/>
              <a:ahLst/>
              <a:cxnLst/>
              <a:rect l="l" t="t" r="r" b="b"/>
              <a:pathLst>
                <a:path w="37091" h="18722" extrusionOk="0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lnTo>
                    <a:pt x="0" y="18661"/>
                  </a:lnTo>
                  <a:cubicBezTo>
                    <a:pt x="0" y="18695"/>
                    <a:pt x="28" y="18721"/>
                    <a:pt x="62" y="18721"/>
                  </a:cubicBezTo>
                  <a:lnTo>
                    <a:pt x="37031" y="18721"/>
                  </a:lnTo>
                  <a:cubicBezTo>
                    <a:pt x="37064" y="18721"/>
                    <a:pt x="37091" y="18695"/>
                    <a:pt x="37091" y="18661"/>
                  </a:cubicBezTo>
                  <a:lnTo>
                    <a:pt x="37091" y="61"/>
                  </a:lnTo>
                  <a:cubicBezTo>
                    <a:pt x="37091" y="28"/>
                    <a:pt x="37064" y="0"/>
                    <a:pt x="37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921;p64">
              <a:extLst>
                <a:ext uri="{FF2B5EF4-FFF2-40B4-BE49-F238E27FC236}">
                  <a16:creationId xmlns:a16="http://schemas.microsoft.com/office/drawing/2014/main" id="{C791C065-EE45-4F9D-BC36-CC280F7A3B09}"/>
                </a:ext>
              </a:extLst>
            </p:cNvPr>
            <p:cNvSpPr/>
            <p:nvPr/>
          </p:nvSpPr>
          <p:spPr>
            <a:xfrm>
              <a:off x="5394725" y="2351400"/>
              <a:ext cx="140275" cy="251400"/>
            </a:xfrm>
            <a:custGeom>
              <a:avLst/>
              <a:gdLst/>
              <a:ahLst/>
              <a:cxnLst/>
              <a:rect l="l" t="t" r="r" b="b"/>
              <a:pathLst>
                <a:path w="5611" h="10056" extrusionOk="0">
                  <a:moveTo>
                    <a:pt x="0" y="1"/>
                  </a:moveTo>
                  <a:lnTo>
                    <a:pt x="0" y="10056"/>
                  </a:lnTo>
                  <a:lnTo>
                    <a:pt x="5610" y="3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922;p64">
              <a:extLst>
                <a:ext uri="{FF2B5EF4-FFF2-40B4-BE49-F238E27FC236}">
                  <a16:creationId xmlns:a16="http://schemas.microsoft.com/office/drawing/2014/main" id="{38CD78B4-ACF0-4B43-9277-07700B312FB1}"/>
                </a:ext>
              </a:extLst>
            </p:cNvPr>
            <p:cNvSpPr/>
            <p:nvPr/>
          </p:nvSpPr>
          <p:spPr>
            <a:xfrm>
              <a:off x="5618200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5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1" y="1939"/>
                    <a:pt x="297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4" y="3844"/>
                    <a:pt x="3995" y="2983"/>
                    <a:pt x="3995" y="1923"/>
                  </a:cubicBezTo>
                  <a:cubicBezTo>
                    <a:pt x="3995" y="1145"/>
                    <a:pt x="3526" y="444"/>
                    <a:pt x="2809" y="146"/>
                  </a:cubicBezTo>
                  <a:cubicBezTo>
                    <a:pt x="2571" y="48"/>
                    <a:pt x="2322" y="1"/>
                    <a:pt x="2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923;p64">
              <a:extLst>
                <a:ext uri="{FF2B5EF4-FFF2-40B4-BE49-F238E27FC236}">
                  <a16:creationId xmlns:a16="http://schemas.microsoft.com/office/drawing/2014/main" id="{5836C522-20D0-4CAE-A3DB-D5903DE8B183}"/>
                </a:ext>
              </a:extLst>
            </p:cNvPr>
            <p:cNvSpPr/>
            <p:nvPr/>
          </p:nvSpPr>
          <p:spPr>
            <a:xfrm>
              <a:off x="5824050" y="2200325"/>
              <a:ext cx="99925" cy="96125"/>
            </a:xfrm>
            <a:custGeom>
              <a:avLst/>
              <a:gdLst/>
              <a:ahLst/>
              <a:cxnLst/>
              <a:rect l="l" t="t" r="r" b="b"/>
              <a:pathLst>
                <a:path w="3997" h="3845" extrusionOk="0">
                  <a:moveTo>
                    <a:pt x="2076" y="1"/>
                  </a:moveTo>
                  <a:cubicBezTo>
                    <a:pt x="1575" y="1"/>
                    <a:pt x="1084" y="196"/>
                    <a:pt x="716" y="564"/>
                  </a:cubicBezTo>
                  <a:cubicBezTo>
                    <a:pt x="165" y="1113"/>
                    <a:pt x="1" y="1939"/>
                    <a:pt x="298" y="2658"/>
                  </a:cubicBezTo>
                  <a:cubicBezTo>
                    <a:pt x="596" y="3375"/>
                    <a:pt x="1296" y="3844"/>
                    <a:pt x="2074" y="3844"/>
                  </a:cubicBezTo>
                  <a:cubicBezTo>
                    <a:pt x="3135" y="3844"/>
                    <a:pt x="3996" y="2983"/>
                    <a:pt x="3996" y="1923"/>
                  </a:cubicBezTo>
                  <a:cubicBezTo>
                    <a:pt x="3996" y="1145"/>
                    <a:pt x="3527" y="444"/>
                    <a:pt x="2809" y="146"/>
                  </a:cubicBezTo>
                  <a:cubicBezTo>
                    <a:pt x="2572" y="48"/>
                    <a:pt x="2323" y="1"/>
                    <a:pt x="2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924;p64">
              <a:extLst>
                <a:ext uri="{FF2B5EF4-FFF2-40B4-BE49-F238E27FC236}">
                  <a16:creationId xmlns:a16="http://schemas.microsoft.com/office/drawing/2014/main" id="{EC42D120-C74F-4B8E-802E-D61AAC11E80F}"/>
                </a:ext>
              </a:extLst>
            </p:cNvPr>
            <p:cNvSpPr/>
            <p:nvPr/>
          </p:nvSpPr>
          <p:spPr>
            <a:xfrm>
              <a:off x="6029975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4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0" y="1939"/>
                    <a:pt x="298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5" y="3844"/>
                    <a:pt x="3995" y="2983"/>
                    <a:pt x="3995" y="1923"/>
                  </a:cubicBezTo>
                  <a:cubicBezTo>
                    <a:pt x="3995" y="1145"/>
                    <a:pt x="3527" y="444"/>
                    <a:pt x="2808" y="146"/>
                  </a:cubicBezTo>
                  <a:cubicBezTo>
                    <a:pt x="2571" y="48"/>
                    <a:pt x="2322" y="1"/>
                    <a:pt x="2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925;p64">
              <a:extLst>
                <a:ext uri="{FF2B5EF4-FFF2-40B4-BE49-F238E27FC236}">
                  <a16:creationId xmlns:a16="http://schemas.microsoft.com/office/drawing/2014/main" id="{F8106C37-DCCB-4156-B53D-C1E9FAACED46}"/>
                </a:ext>
              </a:extLst>
            </p:cNvPr>
            <p:cNvSpPr/>
            <p:nvPr/>
          </p:nvSpPr>
          <p:spPr>
            <a:xfrm>
              <a:off x="1157425" y="3075450"/>
              <a:ext cx="875850" cy="648650"/>
            </a:xfrm>
            <a:custGeom>
              <a:avLst/>
              <a:gdLst/>
              <a:ahLst/>
              <a:cxnLst/>
              <a:rect l="l" t="t" r="r" b="b"/>
              <a:pathLst>
                <a:path w="35034" h="25946" extrusionOk="0">
                  <a:moveTo>
                    <a:pt x="32761" y="5477"/>
                  </a:moveTo>
                  <a:lnTo>
                    <a:pt x="31445" y="10363"/>
                  </a:lnTo>
                  <a:lnTo>
                    <a:pt x="31445" y="5477"/>
                  </a:lnTo>
                  <a:close/>
                  <a:moveTo>
                    <a:pt x="12979" y="5477"/>
                  </a:moveTo>
                  <a:lnTo>
                    <a:pt x="12979" y="13779"/>
                  </a:lnTo>
                  <a:lnTo>
                    <a:pt x="12542" y="13779"/>
                  </a:lnTo>
                  <a:lnTo>
                    <a:pt x="9775" y="5477"/>
                  </a:lnTo>
                  <a:close/>
                  <a:moveTo>
                    <a:pt x="18491" y="5477"/>
                  </a:moveTo>
                  <a:lnTo>
                    <a:pt x="18490" y="13779"/>
                  </a:lnTo>
                  <a:lnTo>
                    <a:pt x="14913" y="13779"/>
                  </a:lnTo>
                  <a:lnTo>
                    <a:pt x="14913" y="5477"/>
                  </a:lnTo>
                  <a:close/>
                  <a:moveTo>
                    <a:pt x="24001" y="5477"/>
                  </a:moveTo>
                  <a:lnTo>
                    <a:pt x="24001" y="13779"/>
                  </a:lnTo>
                  <a:lnTo>
                    <a:pt x="20423" y="13779"/>
                  </a:lnTo>
                  <a:lnTo>
                    <a:pt x="20423" y="5477"/>
                  </a:lnTo>
                  <a:close/>
                  <a:moveTo>
                    <a:pt x="29513" y="5477"/>
                  </a:moveTo>
                  <a:lnTo>
                    <a:pt x="29513" y="13779"/>
                  </a:lnTo>
                  <a:lnTo>
                    <a:pt x="25935" y="13779"/>
                  </a:lnTo>
                  <a:lnTo>
                    <a:pt x="25935" y="5477"/>
                  </a:lnTo>
                  <a:close/>
                  <a:moveTo>
                    <a:pt x="16702" y="21222"/>
                  </a:moveTo>
                  <a:cubicBezTo>
                    <a:pt x="16881" y="21222"/>
                    <a:pt x="17063" y="21257"/>
                    <a:pt x="17235" y="21328"/>
                  </a:cubicBezTo>
                  <a:cubicBezTo>
                    <a:pt x="17757" y="21544"/>
                    <a:pt x="18097" y="22054"/>
                    <a:pt x="18097" y="22619"/>
                  </a:cubicBezTo>
                  <a:cubicBezTo>
                    <a:pt x="18095" y="23389"/>
                    <a:pt x="17472" y="24012"/>
                    <a:pt x="16702" y="24014"/>
                  </a:cubicBezTo>
                  <a:cubicBezTo>
                    <a:pt x="16137" y="24014"/>
                    <a:pt x="15627" y="23674"/>
                    <a:pt x="15411" y="23152"/>
                  </a:cubicBezTo>
                  <a:cubicBezTo>
                    <a:pt x="15195" y="22631"/>
                    <a:pt x="15315" y="22030"/>
                    <a:pt x="15713" y="21630"/>
                  </a:cubicBezTo>
                  <a:cubicBezTo>
                    <a:pt x="15981" y="21364"/>
                    <a:pt x="16338" y="21222"/>
                    <a:pt x="16702" y="21222"/>
                  </a:cubicBezTo>
                  <a:close/>
                  <a:moveTo>
                    <a:pt x="26937" y="21222"/>
                  </a:moveTo>
                  <a:cubicBezTo>
                    <a:pt x="27116" y="21222"/>
                    <a:pt x="27298" y="21257"/>
                    <a:pt x="27470" y="21328"/>
                  </a:cubicBezTo>
                  <a:cubicBezTo>
                    <a:pt x="27992" y="21544"/>
                    <a:pt x="28331" y="22054"/>
                    <a:pt x="28331" y="22619"/>
                  </a:cubicBezTo>
                  <a:cubicBezTo>
                    <a:pt x="28330" y="23388"/>
                    <a:pt x="27706" y="24012"/>
                    <a:pt x="26938" y="24014"/>
                  </a:cubicBezTo>
                  <a:lnTo>
                    <a:pt x="26936" y="24014"/>
                  </a:lnTo>
                  <a:cubicBezTo>
                    <a:pt x="26371" y="24014"/>
                    <a:pt x="25863" y="23674"/>
                    <a:pt x="25646" y="23152"/>
                  </a:cubicBezTo>
                  <a:cubicBezTo>
                    <a:pt x="25430" y="22631"/>
                    <a:pt x="25550" y="22030"/>
                    <a:pt x="25949" y="21630"/>
                  </a:cubicBezTo>
                  <a:cubicBezTo>
                    <a:pt x="26216" y="21364"/>
                    <a:pt x="26573" y="21222"/>
                    <a:pt x="26937" y="21222"/>
                  </a:cubicBezTo>
                  <a:close/>
                  <a:moveTo>
                    <a:pt x="955" y="1"/>
                  </a:moveTo>
                  <a:cubicBezTo>
                    <a:pt x="426" y="7"/>
                    <a:pt x="1" y="437"/>
                    <a:pt x="1" y="966"/>
                  </a:cubicBezTo>
                  <a:cubicBezTo>
                    <a:pt x="1" y="1496"/>
                    <a:pt x="426" y="1927"/>
                    <a:pt x="955" y="1933"/>
                  </a:cubicBezTo>
                  <a:lnTo>
                    <a:pt x="6557" y="1933"/>
                  </a:lnTo>
                  <a:lnTo>
                    <a:pt x="12635" y="20168"/>
                  </a:lnTo>
                  <a:cubicBezTo>
                    <a:pt x="12766" y="20563"/>
                    <a:pt x="13136" y="20829"/>
                    <a:pt x="13552" y="20829"/>
                  </a:cubicBezTo>
                  <a:lnTo>
                    <a:pt x="13903" y="20829"/>
                  </a:lnTo>
                  <a:cubicBezTo>
                    <a:pt x="13571" y="21347"/>
                    <a:pt x="13373" y="21959"/>
                    <a:pt x="13373" y="22617"/>
                  </a:cubicBezTo>
                  <a:cubicBezTo>
                    <a:pt x="13373" y="24454"/>
                    <a:pt x="14866" y="25946"/>
                    <a:pt x="16702" y="25946"/>
                  </a:cubicBezTo>
                  <a:cubicBezTo>
                    <a:pt x="18537" y="25946"/>
                    <a:pt x="20030" y="24454"/>
                    <a:pt x="20030" y="22617"/>
                  </a:cubicBezTo>
                  <a:cubicBezTo>
                    <a:pt x="20029" y="21983"/>
                    <a:pt x="19844" y="21362"/>
                    <a:pt x="19499" y="20829"/>
                  </a:cubicBezTo>
                  <a:lnTo>
                    <a:pt x="24139" y="20829"/>
                  </a:lnTo>
                  <a:cubicBezTo>
                    <a:pt x="23807" y="21347"/>
                    <a:pt x="23608" y="21959"/>
                    <a:pt x="23608" y="22617"/>
                  </a:cubicBezTo>
                  <a:cubicBezTo>
                    <a:pt x="23608" y="24454"/>
                    <a:pt x="25101" y="25946"/>
                    <a:pt x="26936" y="25946"/>
                  </a:cubicBezTo>
                  <a:cubicBezTo>
                    <a:pt x="28772" y="25946"/>
                    <a:pt x="30265" y="24454"/>
                    <a:pt x="30265" y="22617"/>
                  </a:cubicBezTo>
                  <a:cubicBezTo>
                    <a:pt x="30264" y="21983"/>
                    <a:pt x="30079" y="21362"/>
                    <a:pt x="29735" y="20829"/>
                  </a:cubicBezTo>
                  <a:lnTo>
                    <a:pt x="30480" y="20829"/>
                  </a:lnTo>
                  <a:cubicBezTo>
                    <a:pt x="31013" y="20829"/>
                    <a:pt x="31446" y="20396"/>
                    <a:pt x="31446" y="19862"/>
                  </a:cubicBezTo>
                  <a:cubicBezTo>
                    <a:pt x="31446" y="19329"/>
                    <a:pt x="31013" y="18896"/>
                    <a:pt x="30480" y="18896"/>
                  </a:cubicBezTo>
                  <a:lnTo>
                    <a:pt x="14249" y="18896"/>
                  </a:lnTo>
                  <a:lnTo>
                    <a:pt x="13187" y="15711"/>
                  </a:lnTo>
                  <a:lnTo>
                    <a:pt x="31266" y="15711"/>
                  </a:lnTo>
                  <a:cubicBezTo>
                    <a:pt x="31703" y="15711"/>
                    <a:pt x="32086" y="15418"/>
                    <a:pt x="32200" y="14996"/>
                  </a:cubicBezTo>
                  <a:lnTo>
                    <a:pt x="34955" y="4761"/>
                  </a:lnTo>
                  <a:cubicBezTo>
                    <a:pt x="35034" y="4471"/>
                    <a:pt x="34971" y="4160"/>
                    <a:pt x="34789" y="3922"/>
                  </a:cubicBezTo>
                  <a:cubicBezTo>
                    <a:pt x="34606" y="3684"/>
                    <a:pt x="34325" y="3544"/>
                    <a:pt x="34025" y="3544"/>
                  </a:cubicBezTo>
                  <a:cubicBezTo>
                    <a:pt x="34024" y="3544"/>
                    <a:pt x="34023" y="3544"/>
                    <a:pt x="34022" y="3544"/>
                  </a:cubicBezTo>
                  <a:lnTo>
                    <a:pt x="9131" y="3544"/>
                  </a:lnTo>
                  <a:lnTo>
                    <a:pt x="8170" y="662"/>
                  </a:lnTo>
                  <a:cubicBezTo>
                    <a:pt x="8039" y="267"/>
                    <a:pt x="7670" y="1"/>
                    <a:pt x="7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926;p64">
              <a:extLst>
                <a:ext uri="{FF2B5EF4-FFF2-40B4-BE49-F238E27FC236}">
                  <a16:creationId xmlns:a16="http://schemas.microsoft.com/office/drawing/2014/main" id="{B7FEF47C-990E-4689-A28C-F93E08354DD8}"/>
                </a:ext>
              </a:extLst>
            </p:cNvPr>
            <p:cNvSpPr/>
            <p:nvPr/>
          </p:nvSpPr>
          <p:spPr>
            <a:xfrm>
              <a:off x="5604225" y="3056750"/>
              <a:ext cx="696275" cy="696225"/>
            </a:xfrm>
            <a:custGeom>
              <a:avLst/>
              <a:gdLst/>
              <a:ahLst/>
              <a:cxnLst/>
              <a:rect l="l" t="t" r="r" b="b"/>
              <a:pathLst>
                <a:path w="27851" h="27849" extrusionOk="0">
                  <a:moveTo>
                    <a:pt x="10436" y="2243"/>
                  </a:moveTo>
                  <a:lnTo>
                    <a:pt x="10436" y="2243"/>
                  </a:lnTo>
                  <a:cubicBezTo>
                    <a:pt x="9791" y="3179"/>
                    <a:pt x="9237" y="4378"/>
                    <a:pt x="8796" y="5784"/>
                  </a:cubicBezTo>
                  <a:lnTo>
                    <a:pt x="4868" y="5784"/>
                  </a:lnTo>
                  <a:cubicBezTo>
                    <a:pt x="6351" y="4138"/>
                    <a:pt x="8263" y="2893"/>
                    <a:pt x="10436" y="2243"/>
                  </a:cubicBezTo>
                  <a:close/>
                  <a:moveTo>
                    <a:pt x="13925" y="1729"/>
                  </a:moveTo>
                  <a:cubicBezTo>
                    <a:pt x="15095" y="1729"/>
                    <a:pt x="16336" y="3240"/>
                    <a:pt x="17221" y="5784"/>
                  </a:cubicBezTo>
                  <a:lnTo>
                    <a:pt x="10630" y="5784"/>
                  </a:lnTo>
                  <a:cubicBezTo>
                    <a:pt x="11514" y="3241"/>
                    <a:pt x="12756" y="1729"/>
                    <a:pt x="13925" y="1729"/>
                  </a:cubicBezTo>
                  <a:close/>
                  <a:moveTo>
                    <a:pt x="17414" y="2243"/>
                  </a:moveTo>
                  <a:cubicBezTo>
                    <a:pt x="19588" y="2893"/>
                    <a:pt x="21501" y="4138"/>
                    <a:pt x="22981" y="5784"/>
                  </a:cubicBezTo>
                  <a:lnTo>
                    <a:pt x="19053" y="5784"/>
                  </a:lnTo>
                  <a:cubicBezTo>
                    <a:pt x="18614" y="4378"/>
                    <a:pt x="18058" y="3179"/>
                    <a:pt x="17414" y="2243"/>
                  </a:cubicBezTo>
                  <a:close/>
                  <a:moveTo>
                    <a:pt x="8341" y="7512"/>
                  </a:moveTo>
                  <a:cubicBezTo>
                    <a:pt x="7971" y="9176"/>
                    <a:pt x="7746" y="11047"/>
                    <a:pt x="7695" y="13060"/>
                  </a:cubicBezTo>
                  <a:lnTo>
                    <a:pt x="1774" y="13060"/>
                  </a:lnTo>
                  <a:cubicBezTo>
                    <a:pt x="1910" y="11092"/>
                    <a:pt x="2528" y="9188"/>
                    <a:pt x="3570" y="7512"/>
                  </a:cubicBezTo>
                  <a:close/>
                  <a:moveTo>
                    <a:pt x="17724" y="7512"/>
                  </a:moveTo>
                  <a:cubicBezTo>
                    <a:pt x="18111" y="9112"/>
                    <a:pt x="18364" y="10984"/>
                    <a:pt x="18421" y="13060"/>
                  </a:cubicBezTo>
                  <a:lnTo>
                    <a:pt x="9431" y="13060"/>
                  </a:lnTo>
                  <a:cubicBezTo>
                    <a:pt x="9487" y="10984"/>
                    <a:pt x="9740" y="9111"/>
                    <a:pt x="10128" y="7512"/>
                  </a:cubicBezTo>
                  <a:close/>
                  <a:moveTo>
                    <a:pt x="24280" y="7512"/>
                  </a:moveTo>
                  <a:cubicBezTo>
                    <a:pt x="25322" y="9188"/>
                    <a:pt x="25939" y="11093"/>
                    <a:pt x="26077" y="13060"/>
                  </a:cubicBezTo>
                  <a:lnTo>
                    <a:pt x="20155" y="13060"/>
                  </a:lnTo>
                  <a:cubicBezTo>
                    <a:pt x="20105" y="11047"/>
                    <a:pt x="19879" y="9176"/>
                    <a:pt x="19510" y="7512"/>
                  </a:cubicBezTo>
                  <a:close/>
                  <a:moveTo>
                    <a:pt x="7695" y="14789"/>
                  </a:moveTo>
                  <a:cubicBezTo>
                    <a:pt x="7754" y="17158"/>
                    <a:pt x="8055" y="19334"/>
                    <a:pt x="8548" y="21202"/>
                  </a:cubicBezTo>
                  <a:lnTo>
                    <a:pt x="4162" y="21202"/>
                  </a:lnTo>
                  <a:cubicBezTo>
                    <a:pt x="2766" y="19338"/>
                    <a:pt x="1936" y="17112"/>
                    <a:pt x="1772" y="14789"/>
                  </a:cubicBezTo>
                  <a:close/>
                  <a:moveTo>
                    <a:pt x="18421" y="14789"/>
                  </a:moveTo>
                  <a:cubicBezTo>
                    <a:pt x="18355" y="17252"/>
                    <a:pt x="18009" y="19429"/>
                    <a:pt x="17495" y="21202"/>
                  </a:cubicBezTo>
                  <a:lnTo>
                    <a:pt x="10356" y="21202"/>
                  </a:lnTo>
                  <a:cubicBezTo>
                    <a:pt x="9841" y="19429"/>
                    <a:pt x="9497" y="17252"/>
                    <a:pt x="9430" y="14789"/>
                  </a:cubicBezTo>
                  <a:close/>
                  <a:moveTo>
                    <a:pt x="26077" y="14788"/>
                  </a:moveTo>
                  <a:cubicBezTo>
                    <a:pt x="25914" y="17112"/>
                    <a:pt x="25085" y="19338"/>
                    <a:pt x="23689" y="21202"/>
                  </a:cubicBezTo>
                  <a:lnTo>
                    <a:pt x="19302" y="21202"/>
                  </a:lnTo>
                  <a:cubicBezTo>
                    <a:pt x="19795" y="19334"/>
                    <a:pt x="20096" y="17158"/>
                    <a:pt x="20155" y="14788"/>
                  </a:cubicBezTo>
                  <a:close/>
                  <a:moveTo>
                    <a:pt x="9090" y="22930"/>
                  </a:moveTo>
                  <a:cubicBezTo>
                    <a:pt x="9474" y="23968"/>
                    <a:pt x="9926" y="24868"/>
                    <a:pt x="10436" y="25606"/>
                  </a:cubicBezTo>
                  <a:cubicBezTo>
                    <a:pt x="8662" y="25075"/>
                    <a:pt x="7064" y="24146"/>
                    <a:pt x="5729" y="22930"/>
                  </a:cubicBezTo>
                  <a:close/>
                  <a:moveTo>
                    <a:pt x="22121" y="22930"/>
                  </a:moveTo>
                  <a:cubicBezTo>
                    <a:pt x="20786" y="24146"/>
                    <a:pt x="19187" y="25075"/>
                    <a:pt x="17414" y="25606"/>
                  </a:cubicBezTo>
                  <a:cubicBezTo>
                    <a:pt x="17924" y="24868"/>
                    <a:pt x="18376" y="23968"/>
                    <a:pt x="18760" y="22930"/>
                  </a:cubicBezTo>
                  <a:close/>
                  <a:moveTo>
                    <a:pt x="16889" y="22930"/>
                  </a:moveTo>
                  <a:cubicBezTo>
                    <a:pt x="16040" y="24945"/>
                    <a:pt x="14954" y="26121"/>
                    <a:pt x="13925" y="26121"/>
                  </a:cubicBezTo>
                  <a:cubicBezTo>
                    <a:pt x="12895" y="26121"/>
                    <a:pt x="11811" y="24945"/>
                    <a:pt x="10961" y="22930"/>
                  </a:cubicBezTo>
                  <a:close/>
                  <a:moveTo>
                    <a:pt x="13925" y="0"/>
                  </a:moveTo>
                  <a:cubicBezTo>
                    <a:pt x="6248" y="0"/>
                    <a:pt x="1" y="6246"/>
                    <a:pt x="1" y="13925"/>
                  </a:cubicBezTo>
                  <a:cubicBezTo>
                    <a:pt x="1" y="21602"/>
                    <a:pt x="6248" y="27849"/>
                    <a:pt x="13925" y="27849"/>
                  </a:cubicBezTo>
                  <a:cubicBezTo>
                    <a:pt x="21604" y="27849"/>
                    <a:pt x="27851" y="21603"/>
                    <a:pt x="27851" y="13925"/>
                  </a:cubicBezTo>
                  <a:cubicBezTo>
                    <a:pt x="27851" y="6246"/>
                    <a:pt x="21605" y="0"/>
                    <a:pt x="13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70732-9F38-4FAE-827C-3918410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956" y="851283"/>
            <a:ext cx="8252970" cy="3179400"/>
          </a:xfrm>
        </p:spPr>
        <p:txBody>
          <a:bodyPr/>
          <a:lstStyle/>
          <a:p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Mật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mã 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là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một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phương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pháp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bất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kì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của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một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người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quản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trị hay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người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dùng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thực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hiện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với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mục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đích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nhằm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mã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hóa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văn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bản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che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giấu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người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dùng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trái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phép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đọc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được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).</a:t>
            </a:r>
          </a:p>
          <a:p>
            <a:r>
              <a:rPr lang="en-US" dirty="0" err="1">
                <a:latin typeface="+mn-lt"/>
              </a:rPr>
              <a:t>Quá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trình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truyền</a:t>
            </a:r>
            <a:r>
              <a:rPr lang="en-US" dirty="0">
                <a:latin typeface="+mn-lt"/>
              </a:rPr>
              <a:t> tin: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57839C-C4AD-49B5-A5E7-A56A2631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25" y="58185"/>
            <a:ext cx="6084000" cy="539700"/>
          </a:xfrm>
        </p:spPr>
        <p:txBody>
          <a:bodyPr/>
          <a:lstStyle/>
          <a:p>
            <a:r>
              <a:rPr lang="en-US" b="1" dirty="0" err="1">
                <a:latin typeface="+mn-lt"/>
                <a:cs typeface="Times New Roman" panose="02020603050405020304" pitchFamily="18" charset="0"/>
              </a:rPr>
              <a:t>Mật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mã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ứng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dụng</a:t>
            </a:r>
            <a:endParaRPr lang="en-US" b="1" dirty="0">
              <a:latin typeface="+mn-lt"/>
            </a:endParaRPr>
          </a:p>
        </p:txBody>
      </p:sp>
      <p:pic>
        <p:nvPicPr>
          <p:cNvPr id="2052" name="Picture 4" descr="Câu hỏI Ôn tập môn an toàn bảo mật httt câu 1">
            <a:extLst>
              <a:ext uri="{FF2B5EF4-FFF2-40B4-BE49-F238E27FC236}">
                <a16:creationId xmlns:a16="http://schemas.microsoft.com/office/drawing/2014/main" id="{4A4F0592-4DBD-47F9-9AAA-E59E2EF41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2472807"/>
            <a:ext cx="593407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iến tranh và liên lạc bí mật kì 6: Enigma">
            <a:extLst>
              <a:ext uri="{FF2B5EF4-FFF2-40B4-BE49-F238E27FC236}">
                <a16:creationId xmlns:a16="http://schemas.microsoft.com/office/drawing/2014/main" id="{A89784D1-F458-429A-A910-C40296DA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49" y="2625794"/>
            <a:ext cx="64103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1BE629-8F91-4A5F-B770-6EF7FA6684F4}"/>
              </a:ext>
            </a:extLst>
          </p:cNvPr>
          <p:cNvSpPr txBox="1">
            <a:spLocks/>
          </p:cNvSpPr>
          <p:nvPr/>
        </p:nvSpPr>
        <p:spPr>
          <a:xfrm>
            <a:off x="644138" y="1232132"/>
            <a:ext cx="3828274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360045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ra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  </a:t>
            </a: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vẹn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an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grpSp>
        <p:nvGrpSpPr>
          <p:cNvPr id="8" name="Google Shape;531;p34">
            <a:extLst>
              <a:ext uri="{FF2B5EF4-FFF2-40B4-BE49-F238E27FC236}">
                <a16:creationId xmlns:a16="http://schemas.microsoft.com/office/drawing/2014/main" id="{DF6CEF34-5A84-4AAE-BBD3-9C3F1D12E2F6}"/>
              </a:ext>
            </a:extLst>
          </p:cNvPr>
          <p:cNvGrpSpPr/>
          <p:nvPr/>
        </p:nvGrpSpPr>
        <p:grpSpPr>
          <a:xfrm>
            <a:off x="7177664" y="1009032"/>
            <a:ext cx="1524512" cy="3199926"/>
            <a:chOff x="5431588" y="1307171"/>
            <a:chExt cx="1423580" cy="2988072"/>
          </a:xfrm>
        </p:grpSpPr>
        <p:sp>
          <p:nvSpPr>
            <p:cNvPr id="9" name="Google Shape;532;p34">
              <a:extLst>
                <a:ext uri="{FF2B5EF4-FFF2-40B4-BE49-F238E27FC236}">
                  <a16:creationId xmlns:a16="http://schemas.microsoft.com/office/drawing/2014/main" id="{692F945F-7273-49F8-8FAA-206721AE9A90}"/>
                </a:ext>
              </a:extLst>
            </p:cNvPr>
            <p:cNvSpPr/>
            <p:nvPr/>
          </p:nvSpPr>
          <p:spPr>
            <a:xfrm>
              <a:off x="5536047" y="1312545"/>
              <a:ext cx="1313785" cy="2977344"/>
            </a:xfrm>
            <a:custGeom>
              <a:avLst/>
              <a:gdLst/>
              <a:ahLst/>
              <a:cxnLst/>
              <a:rect l="l" t="t" r="r" b="b"/>
              <a:pathLst>
                <a:path w="68947" h="156250" extrusionOk="0">
                  <a:moveTo>
                    <a:pt x="145" y="0"/>
                  </a:moveTo>
                  <a:cubicBezTo>
                    <a:pt x="65" y="0"/>
                    <a:pt x="0" y="64"/>
                    <a:pt x="0" y="145"/>
                  </a:cubicBezTo>
                  <a:lnTo>
                    <a:pt x="0" y="156105"/>
                  </a:lnTo>
                  <a:cubicBezTo>
                    <a:pt x="0" y="156185"/>
                    <a:pt x="65" y="156249"/>
                    <a:pt x="145" y="156249"/>
                  </a:cubicBezTo>
                  <a:lnTo>
                    <a:pt x="63378" y="156249"/>
                  </a:lnTo>
                  <a:cubicBezTo>
                    <a:pt x="66452" y="156249"/>
                    <a:pt x="68946" y="153757"/>
                    <a:pt x="68946" y="150682"/>
                  </a:cubicBezTo>
                  <a:lnTo>
                    <a:pt x="68946" y="5305"/>
                  </a:lnTo>
                  <a:cubicBezTo>
                    <a:pt x="68946" y="2375"/>
                    <a:pt x="66570" y="0"/>
                    <a:pt x="63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3;p34">
              <a:extLst>
                <a:ext uri="{FF2B5EF4-FFF2-40B4-BE49-F238E27FC236}">
                  <a16:creationId xmlns:a16="http://schemas.microsoft.com/office/drawing/2014/main" id="{4C94355C-414D-49C7-A60C-3AD0BEEE5A97}"/>
                </a:ext>
              </a:extLst>
            </p:cNvPr>
            <p:cNvSpPr/>
            <p:nvPr/>
          </p:nvSpPr>
          <p:spPr>
            <a:xfrm>
              <a:off x="5530674" y="1307171"/>
              <a:ext cx="1324494" cy="2988072"/>
            </a:xfrm>
            <a:custGeom>
              <a:avLst/>
              <a:gdLst/>
              <a:ahLst/>
              <a:cxnLst/>
              <a:rect l="l" t="t" r="r" b="b"/>
              <a:pathLst>
                <a:path w="69509" h="156813" extrusionOk="0">
                  <a:moveTo>
                    <a:pt x="64778" y="564"/>
                  </a:moveTo>
                  <a:cubicBezTo>
                    <a:pt x="67077" y="564"/>
                    <a:pt x="68947" y="2433"/>
                    <a:pt x="68947" y="4732"/>
                  </a:cubicBezTo>
                  <a:lnTo>
                    <a:pt x="68947" y="152083"/>
                  </a:lnTo>
                  <a:cubicBezTo>
                    <a:pt x="68947" y="154380"/>
                    <a:pt x="67077" y="156250"/>
                    <a:pt x="64778" y="156250"/>
                  </a:cubicBezTo>
                  <a:lnTo>
                    <a:pt x="4731" y="156250"/>
                  </a:lnTo>
                  <a:cubicBezTo>
                    <a:pt x="2432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2" y="564"/>
                    <a:pt x="4731" y="564"/>
                  </a:cubicBezTo>
                  <a:close/>
                  <a:moveTo>
                    <a:pt x="4731" y="1"/>
                  </a:moveTo>
                  <a:cubicBezTo>
                    <a:pt x="2123" y="1"/>
                    <a:pt x="1" y="2123"/>
                    <a:pt x="1" y="4732"/>
                  </a:cubicBezTo>
                  <a:lnTo>
                    <a:pt x="1" y="152083"/>
                  </a:lnTo>
                  <a:cubicBezTo>
                    <a:pt x="1" y="154691"/>
                    <a:pt x="2123" y="156813"/>
                    <a:pt x="4731" y="156813"/>
                  </a:cubicBezTo>
                  <a:lnTo>
                    <a:pt x="64778" y="156813"/>
                  </a:lnTo>
                  <a:cubicBezTo>
                    <a:pt x="67386" y="156813"/>
                    <a:pt x="69508" y="154691"/>
                    <a:pt x="69508" y="152083"/>
                  </a:cubicBezTo>
                  <a:lnTo>
                    <a:pt x="69508" y="4732"/>
                  </a:lnTo>
                  <a:cubicBezTo>
                    <a:pt x="69508" y="2123"/>
                    <a:pt x="67386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4;p34">
              <a:extLst>
                <a:ext uri="{FF2B5EF4-FFF2-40B4-BE49-F238E27FC236}">
                  <a16:creationId xmlns:a16="http://schemas.microsoft.com/office/drawing/2014/main" id="{7F3F4C5A-A27D-4BDC-8A9D-B5E25AD5DD96}"/>
                </a:ext>
              </a:extLst>
            </p:cNvPr>
            <p:cNvSpPr/>
            <p:nvPr/>
          </p:nvSpPr>
          <p:spPr>
            <a:xfrm>
              <a:off x="6788418" y="1565043"/>
              <a:ext cx="35004" cy="268733"/>
            </a:xfrm>
            <a:custGeom>
              <a:avLst/>
              <a:gdLst/>
              <a:ahLst/>
              <a:cxnLst/>
              <a:rect l="l" t="t" r="r" b="b"/>
              <a:pathLst>
                <a:path w="1837" h="14103" extrusionOk="0">
                  <a:moveTo>
                    <a:pt x="919" y="1"/>
                  </a:moveTo>
                  <a:cubicBezTo>
                    <a:pt x="416" y="1"/>
                    <a:pt x="8" y="403"/>
                    <a:pt x="0" y="906"/>
                  </a:cubicBezTo>
                  <a:lnTo>
                    <a:pt x="0" y="13185"/>
                  </a:lnTo>
                  <a:cubicBezTo>
                    <a:pt x="0" y="13691"/>
                    <a:pt x="412" y="14103"/>
                    <a:pt x="919" y="14103"/>
                  </a:cubicBezTo>
                  <a:cubicBezTo>
                    <a:pt x="1425" y="14103"/>
                    <a:pt x="1837" y="13691"/>
                    <a:pt x="1837" y="13184"/>
                  </a:cubicBezTo>
                  <a:lnTo>
                    <a:pt x="1837" y="906"/>
                  </a:lnTo>
                  <a:cubicBezTo>
                    <a:pt x="1829" y="403"/>
                    <a:pt x="1421" y="1"/>
                    <a:pt x="9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5;p34">
              <a:extLst>
                <a:ext uri="{FF2B5EF4-FFF2-40B4-BE49-F238E27FC236}">
                  <a16:creationId xmlns:a16="http://schemas.microsoft.com/office/drawing/2014/main" id="{CCE693E1-4287-44BF-A934-9F573B43A803}"/>
                </a:ext>
              </a:extLst>
            </p:cNvPr>
            <p:cNvSpPr/>
            <p:nvPr/>
          </p:nvSpPr>
          <p:spPr>
            <a:xfrm>
              <a:off x="6788418" y="1885033"/>
              <a:ext cx="35004" cy="165512"/>
            </a:xfrm>
            <a:custGeom>
              <a:avLst/>
              <a:gdLst/>
              <a:ahLst/>
              <a:cxnLst/>
              <a:rect l="l" t="t" r="r" b="b"/>
              <a:pathLst>
                <a:path w="1837" h="8686" extrusionOk="0">
                  <a:moveTo>
                    <a:pt x="919" y="0"/>
                  </a:moveTo>
                  <a:cubicBezTo>
                    <a:pt x="416" y="0"/>
                    <a:pt x="8" y="403"/>
                    <a:pt x="0" y="906"/>
                  </a:cubicBezTo>
                  <a:lnTo>
                    <a:pt x="0" y="7767"/>
                  </a:lnTo>
                  <a:cubicBezTo>
                    <a:pt x="0" y="8274"/>
                    <a:pt x="412" y="8686"/>
                    <a:pt x="919" y="8686"/>
                  </a:cubicBezTo>
                  <a:cubicBezTo>
                    <a:pt x="1425" y="8684"/>
                    <a:pt x="1837" y="8274"/>
                    <a:pt x="1837" y="7767"/>
                  </a:cubicBezTo>
                  <a:lnTo>
                    <a:pt x="1837" y="906"/>
                  </a:lnTo>
                  <a:cubicBezTo>
                    <a:pt x="1829" y="403"/>
                    <a:pt x="1421" y="0"/>
                    <a:pt x="9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6;p34">
              <a:extLst>
                <a:ext uri="{FF2B5EF4-FFF2-40B4-BE49-F238E27FC236}">
                  <a16:creationId xmlns:a16="http://schemas.microsoft.com/office/drawing/2014/main" id="{CF0FF836-7ABD-4966-B949-167E3D200CDB}"/>
                </a:ext>
              </a:extLst>
            </p:cNvPr>
            <p:cNvSpPr/>
            <p:nvPr/>
          </p:nvSpPr>
          <p:spPr>
            <a:xfrm>
              <a:off x="5436923" y="1312545"/>
              <a:ext cx="1313766" cy="2977344"/>
            </a:xfrm>
            <a:custGeom>
              <a:avLst/>
              <a:gdLst/>
              <a:ahLst/>
              <a:cxnLst/>
              <a:rect l="l" t="t" r="r" b="b"/>
              <a:pathLst>
                <a:path w="68946" h="156250" extrusionOk="0">
                  <a:moveTo>
                    <a:pt x="4728" y="0"/>
                  </a:moveTo>
                  <a:cubicBezTo>
                    <a:pt x="2118" y="0"/>
                    <a:pt x="0" y="2118"/>
                    <a:pt x="0" y="4730"/>
                  </a:cubicBezTo>
                  <a:lnTo>
                    <a:pt x="0" y="151516"/>
                  </a:lnTo>
                  <a:cubicBezTo>
                    <a:pt x="0" y="154130"/>
                    <a:pt x="2119" y="156249"/>
                    <a:pt x="4734" y="156249"/>
                  </a:cubicBezTo>
                  <a:lnTo>
                    <a:pt x="63850" y="156249"/>
                  </a:lnTo>
                  <a:cubicBezTo>
                    <a:pt x="66663" y="156249"/>
                    <a:pt x="68946" y="153968"/>
                    <a:pt x="68946" y="151153"/>
                  </a:cubicBezTo>
                  <a:lnTo>
                    <a:pt x="68946" y="4485"/>
                  </a:lnTo>
                  <a:cubicBezTo>
                    <a:pt x="68946" y="2009"/>
                    <a:pt x="66938" y="0"/>
                    <a:pt x="6446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7;p34">
              <a:extLst>
                <a:ext uri="{FF2B5EF4-FFF2-40B4-BE49-F238E27FC236}">
                  <a16:creationId xmlns:a16="http://schemas.microsoft.com/office/drawing/2014/main" id="{EF8951F3-C67B-40FC-B36C-F2B9B9E4AE2E}"/>
                </a:ext>
              </a:extLst>
            </p:cNvPr>
            <p:cNvSpPr/>
            <p:nvPr/>
          </p:nvSpPr>
          <p:spPr>
            <a:xfrm>
              <a:off x="5431588" y="1307171"/>
              <a:ext cx="1324475" cy="2988072"/>
            </a:xfrm>
            <a:custGeom>
              <a:avLst/>
              <a:gdLst/>
              <a:ahLst/>
              <a:cxnLst/>
              <a:rect l="l" t="t" r="r" b="b"/>
              <a:pathLst>
                <a:path w="69508" h="156813" extrusionOk="0">
                  <a:moveTo>
                    <a:pt x="64778" y="564"/>
                  </a:moveTo>
                  <a:cubicBezTo>
                    <a:pt x="67075" y="564"/>
                    <a:pt x="68944" y="2433"/>
                    <a:pt x="68944" y="4732"/>
                  </a:cubicBezTo>
                  <a:lnTo>
                    <a:pt x="68944" y="152083"/>
                  </a:lnTo>
                  <a:cubicBezTo>
                    <a:pt x="68944" y="154380"/>
                    <a:pt x="67075" y="156250"/>
                    <a:pt x="64778" y="156250"/>
                  </a:cubicBezTo>
                  <a:lnTo>
                    <a:pt x="4730" y="156250"/>
                  </a:lnTo>
                  <a:cubicBezTo>
                    <a:pt x="2431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1" y="564"/>
                    <a:pt x="4730" y="564"/>
                  </a:cubicBezTo>
                  <a:close/>
                  <a:moveTo>
                    <a:pt x="4730" y="1"/>
                  </a:moveTo>
                  <a:cubicBezTo>
                    <a:pt x="2121" y="1"/>
                    <a:pt x="0" y="2123"/>
                    <a:pt x="0" y="4732"/>
                  </a:cubicBezTo>
                  <a:lnTo>
                    <a:pt x="0" y="152083"/>
                  </a:lnTo>
                  <a:cubicBezTo>
                    <a:pt x="0" y="154691"/>
                    <a:pt x="2121" y="156813"/>
                    <a:pt x="4730" y="156813"/>
                  </a:cubicBezTo>
                  <a:lnTo>
                    <a:pt x="64778" y="156813"/>
                  </a:lnTo>
                  <a:cubicBezTo>
                    <a:pt x="67385" y="156813"/>
                    <a:pt x="69507" y="154691"/>
                    <a:pt x="69507" y="152083"/>
                  </a:cubicBezTo>
                  <a:lnTo>
                    <a:pt x="69507" y="4732"/>
                  </a:lnTo>
                  <a:cubicBezTo>
                    <a:pt x="69507" y="2123"/>
                    <a:pt x="67385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8;p34">
              <a:extLst>
                <a:ext uri="{FF2B5EF4-FFF2-40B4-BE49-F238E27FC236}">
                  <a16:creationId xmlns:a16="http://schemas.microsoft.com/office/drawing/2014/main" id="{C552F79D-ECB1-4634-8DD1-13688D78D0E2}"/>
                </a:ext>
              </a:extLst>
            </p:cNvPr>
            <p:cNvSpPr/>
            <p:nvPr/>
          </p:nvSpPr>
          <p:spPr>
            <a:xfrm>
              <a:off x="5524405" y="1510774"/>
              <a:ext cx="1138841" cy="2553675"/>
            </a:xfrm>
            <a:custGeom>
              <a:avLst/>
              <a:gdLst/>
              <a:ahLst/>
              <a:cxnLst/>
              <a:rect l="l" t="t" r="r" b="b"/>
              <a:pathLst>
                <a:path w="59766" h="134016" extrusionOk="0">
                  <a:moveTo>
                    <a:pt x="0" y="0"/>
                  </a:moveTo>
                  <a:lnTo>
                    <a:pt x="0" y="134015"/>
                  </a:lnTo>
                  <a:lnTo>
                    <a:pt x="59765" y="134015"/>
                  </a:lnTo>
                  <a:lnTo>
                    <a:pt x="597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9;p34">
              <a:extLst>
                <a:ext uri="{FF2B5EF4-FFF2-40B4-BE49-F238E27FC236}">
                  <a16:creationId xmlns:a16="http://schemas.microsoft.com/office/drawing/2014/main" id="{4DE86FB4-C42C-4AD0-8A26-3ADA68D3DE04}"/>
                </a:ext>
              </a:extLst>
            </p:cNvPr>
            <p:cNvSpPr/>
            <p:nvPr/>
          </p:nvSpPr>
          <p:spPr>
            <a:xfrm>
              <a:off x="5908897" y="1413079"/>
              <a:ext cx="334834" cy="32146"/>
            </a:xfrm>
            <a:custGeom>
              <a:avLst/>
              <a:gdLst/>
              <a:ahLst/>
              <a:cxnLst/>
              <a:rect l="l" t="t" r="r" b="b"/>
              <a:pathLst>
                <a:path w="17572" h="1687" extrusionOk="0">
                  <a:moveTo>
                    <a:pt x="831" y="1"/>
                  </a:moveTo>
                  <a:cubicBezTo>
                    <a:pt x="371" y="8"/>
                    <a:pt x="0" y="383"/>
                    <a:pt x="0" y="844"/>
                  </a:cubicBezTo>
                  <a:cubicBezTo>
                    <a:pt x="0" y="1305"/>
                    <a:pt x="371" y="1680"/>
                    <a:pt x="831" y="1687"/>
                  </a:cubicBezTo>
                  <a:lnTo>
                    <a:pt x="16742" y="1687"/>
                  </a:lnTo>
                  <a:cubicBezTo>
                    <a:pt x="17203" y="1680"/>
                    <a:pt x="17572" y="1305"/>
                    <a:pt x="17572" y="844"/>
                  </a:cubicBezTo>
                  <a:cubicBezTo>
                    <a:pt x="17572" y="383"/>
                    <a:pt x="17203" y="8"/>
                    <a:pt x="16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0;p34">
              <a:extLst>
                <a:ext uri="{FF2B5EF4-FFF2-40B4-BE49-F238E27FC236}">
                  <a16:creationId xmlns:a16="http://schemas.microsoft.com/office/drawing/2014/main" id="{FBA6A527-2C6E-42D5-81AC-D00014314E29}"/>
                </a:ext>
              </a:extLst>
            </p:cNvPr>
            <p:cNvSpPr/>
            <p:nvPr/>
          </p:nvSpPr>
          <p:spPr>
            <a:xfrm>
              <a:off x="5994701" y="4116888"/>
              <a:ext cx="58308" cy="75839"/>
            </a:xfrm>
            <a:custGeom>
              <a:avLst/>
              <a:gdLst/>
              <a:ahLst/>
              <a:cxnLst/>
              <a:rect l="l" t="t" r="r" b="b"/>
              <a:pathLst>
                <a:path w="3060" h="3980" extrusionOk="0">
                  <a:moveTo>
                    <a:pt x="1531" y="1"/>
                  </a:moveTo>
                  <a:cubicBezTo>
                    <a:pt x="685" y="1"/>
                    <a:pt x="1" y="892"/>
                    <a:pt x="1" y="1990"/>
                  </a:cubicBezTo>
                  <a:cubicBezTo>
                    <a:pt x="1" y="3088"/>
                    <a:pt x="685" y="3979"/>
                    <a:pt x="1529" y="3979"/>
                  </a:cubicBezTo>
                  <a:cubicBezTo>
                    <a:pt x="2374" y="3979"/>
                    <a:pt x="3059" y="3088"/>
                    <a:pt x="3059" y="1990"/>
                  </a:cubicBezTo>
                  <a:cubicBezTo>
                    <a:pt x="3059" y="892"/>
                    <a:pt x="2375" y="1"/>
                    <a:pt x="153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1;p34">
              <a:extLst>
                <a:ext uri="{FF2B5EF4-FFF2-40B4-BE49-F238E27FC236}">
                  <a16:creationId xmlns:a16="http://schemas.microsoft.com/office/drawing/2014/main" id="{907E4FE0-F98B-47A7-B26C-0BD996FE29A6}"/>
                </a:ext>
              </a:extLst>
            </p:cNvPr>
            <p:cNvSpPr/>
            <p:nvPr/>
          </p:nvSpPr>
          <p:spPr>
            <a:xfrm>
              <a:off x="5896301" y="1685680"/>
              <a:ext cx="395010" cy="460597"/>
            </a:xfrm>
            <a:custGeom>
              <a:avLst/>
              <a:gdLst/>
              <a:ahLst/>
              <a:cxnLst/>
              <a:rect l="l" t="t" r="r" b="b"/>
              <a:pathLst>
                <a:path w="20730" h="24172" extrusionOk="0">
                  <a:moveTo>
                    <a:pt x="10366" y="1"/>
                  </a:moveTo>
                  <a:cubicBezTo>
                    <a:pt x="7617" y="1"/>
                    <a:pt x="4980" y="1274"/>
                    <a:pt x="3036" y="3541"/>
                  </a:cubicBezTo>
                  <a:cubicBezTo>
                    <a:pt x="1093" y="5807"/>
                    <a:pt x="0" y="8881"/>
                    <a:pt x="0" y="12086"/>
                  </a:cubicBezTo>
                  <a:cubicBezTo>
                    <a:pt x="0" y="15291"/>
                    <a:pt x="1093" y="18366"/>
                    <a:pt x="3036" y="20632"/>
                  </a:cubicBezTo>
                  <a:cubicBezTo>
                    <a:pt x="4980" y="22899"/>
                    <a:pt x="7617" y="24172"/>
                    <a:pt x="10366" y="24172"/>
                  </a:cubicBezTo>
                  <a:cubicBezTo>
                    <a:pt x="13113" y="24172"/>
                    <a:pt x="15750" y="22899"/>
                    <a:pt x="17694" y="20632"/>
                  </a:cubicBezTo>
                  <a:cubicBezTo>
                    <a:pt x="19639" y="18366"/>
                    <a:pt x="20730" y="15291"/>
                    <a:pt x="20730" y="12086"/>
                  </a:cubicBezTo>
                  <a:cubicBezTo>
                    <a:pt x="20730" y="8881"/>
                    <a:pt x="19639" y="5807"/>
                    <a:pt x="17694" y="3541"/>
                  </a:cubicBezTo>
                  <a:cubicBezTo>
                    <a:pt x="15750" y="1274"/>
                    <a:pt x="13113" y="1"/>
                    <a:pt x="10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;p34">
              <a:extLst>
                <a:ext uri="{FF2B5EF4-FFF2-40B4-BE49-F238E27FC236}">
                  <a16:creationId xmlns:a16="http://schemas.microsoft.com/office/drawing/2014/main" id="{F064FAAE-4C27-4D17-982D-D5F7B976FA4D}"/>
                </a:ext>
              </a:extLst>
            </p:cNvPr>
            <p:cNvSpPr/>
            <p:nvPr/>
          </p:nvSpPr>
          <p:spPr>
            <a:xfrm>
              <a:off x="6018806" y="1738157"/>
              <a:ext cx="150001" cy="174906"/>
            </a:xfrm>
            <a:custGeom>
              <a:avLst/>
              <a:gdLst/>
              <a:ahLst/>
              <a:cxnLst/>
              <a:rect l="l" t="t" r="r" b="b"/>
              <a:pathLst>
                <a:path w="7872" h="9179" extrusionOk="0">
                  <a:moveTo>
                    <a:pt x="3937" y="1"/>
                  </a:moveTo>
                  <a:cubicBezTo>
                    <a:pt x="1762" y="1"/>
                    <a:pt x="0" y="2055"/>
                    <a:pt x="0" y="4590"/>
                  </a:cubicBezTo>
                  <a:cubicBezTo>
                    <a:pt x="0" y="7125"/>
                    <a:pt x="1762" y="9179"/>
                    <a:pt x="3937" y="9179"/>
                  </a:cubicBezTo>
                  <a:cubicBezTo>
                    <a:pt x="6110" y="9179"/>
                    <a:pt x="7872" y="7125"/>
                    <a:pt x="7872" y="4590"/>
                  </a:cubicBezTo>
                  <a:cubicBezTo>
                    <a:pt x="7872" y="2055"/>
                    <a:pt x="6110" y="1"/>
                    <a:pt x="393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3;p34">
              <a:extLst>
                <a:ext uri="{FF2B5EF4-FFF2-40B4-BE49-F238E27FC236}">
                  <a16:creationId xmlns:a16="http://schemas.microsoft.com/office/drawing/2014/main" id="{4E63AFFC-F74C-42D1-9040-099B4B004B79}"/>
                </a:ext>
              </a:extLst>
            </p:cNvPr>
            <p:cNvSpPr/>
            <p:nvPr/>
          </p:nvSpPr>
          <p:spPr>
            <a:xfrm>
              <a:off x="6013432" y="1732803"/>
              <a:ext cx="160748" cy="185634"/>
            </a:xfrm>
            <a:custGeom>
              <a:avLst/>
              <a:gdLst/>
              <a:ahLst/>
              <a:cxnLst/>
              <a:rect l="l" t="t" r="r" b="b"/>
              <a:pathLst>
                <a:path w="8436" h="9742" extrusionOk="0">
                  <a:moveTo>
                    <a:pt x="4219" y="562"/>
                  </a:moveTo>
                  <a:cubicBezTo>
                    <a:pt x="6234" y="562"/>
                    <a:pt x="7874" y="2494"/>
                    <a:pt x="7874" y="4871"/>
                  </a:cubicBezTo>
                  <a:cubicBezTo>
                    <a:pt x="7874" y="7247"/>
                    <a:pt x="6234" y="9180"/>
                    <a:pt x="4219" y="9180"/>
                  </a:cubicBezTo>
                  <a:cubicBezTo>
                    <a:pt x="2203" y="9180"/>
                    <a:pt x="562" y="7247"/>
                    <a:pt x="562" y="4871"/>
                  </a:cubicBezTo>
                  <a:cubicBezTo>
                    <a:pt x="562" y="2494"/>
                    <a:pt x="2203" y="562"/>
                    <a:pt x="4219" y="562"/>
                  </a:cubicBezTo>
                  <a:close/>
                  <a:moveTo>
                    <a:pt x="4219" y="0"/>
                  </a:moveTo>
                  <a:cubicBezTo>
                    <a:pt x="1892" y="0"/>
                    <a:pt x="1" y="2185"/>
                    <a:pt x="1" y="4871"/>
                  </a:cubicBezTo>
                  <a:cubicBezTo>
                    <a:pt x="1" y="7556"/>
                    <a:pt x="1892" y="9741"/>
                    <a:pt x="4219" y="9741"/>
                  </a:cubicBezTo>
                  <a:cubicBezTo>
                    <a:pt x="6544" y="9741"/>
                    <a:pt x="8435" y="7556"/>
                    <a:pt x="8435" y="4871"/>
                  </a:cubicBezTo>
                  <a:cubicBezTo>
                    <a:pt x="8435" y="2185"/>
                    <a:pt x="6544" y="0"/>
                    <a:pt x="42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4;p34">
              <a:extLst>
                <a:ext uri="{FF2B5EF4-FFF2-40B4-BE49-F238E27FC236}">
                  <a16:creationId xmlns:a16="http://schemas.microsoft.com/office/drawing/2014/main" id="{300B0D49-3537-4AE3-8B56-2FAEAE2EE849}"/>
                </a:ext>
              </a:extLst>
            </p:cNvPr>
            <p:cNvSpPr/>
            <p:nvPr/>
          </p:nvSpPr>
          <p:spPr>
            <a:xfrm>
              <a:off x="5957544" y="1936386"/>
              <a:ext cx="272525" cy="209891"/>
            </a:xfrm>
            <a:custGeom>
              <a:avLst/>
              <a:gdLst/>
              <a:ahLst/>
              <a:cxnLst/>
              <a:rect l="l" t="t" r="r" b="b"/>
              <a:pathLst>
                <a:path w="14302" h="11015" extrusionOk="0">
                  <a:moveTo>
                    <a:pt x="7152" y="1"/>
                  </a:moveTo>
                  <a:cubicBezTo>
                    <a:pt x="3202" y="1"/>
                    <a:pt x="1" y="3014"/>
                    <a:pt x="1" y="6731"/>
                  </a:cubicBezTo>
                  <a:cubicBezTo>
                    <a:pt x="4" y="7077"/>
                    <a:pt x="34" y="7421"/>
                    <a:pt x="93" y="7763"/>
                  </a:cubicBezTo>
                  <a:cubicBezTo>
                    <a:pt x="1945" y="9775"/>
                    <a:pt x="4421" y="11015"/>
                    <a:pt x="7152" y="11015"/>
                  </a:cubicBezTo>
                  <a:cubicBezTo>
                    <a:pt x="9882" y="11015"/>
                    <a:pt x="12358" y="9775"/>
                    <a:pt x="14209" y="7763"/>
                  </a:cubicBezTo>
                  <a:cubicBezTo>
                    <a:pt x="14268" y="7421"/>
                    <a:pt x="14298" y="7077"/>
                    <a:pt x="14301" y="6731"/>
                  </a:cubicBezTo>
                  <a:cubicBezTo>
                    <a:pt x="14301" y="3014"/>
                    <a:pt x="11100" y="1"/>
                    <a:pt x="71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5;p34">
              <a:extLst>
                <a:ext uri="{FF2B5EF4-FFF2-40B4-BE49-F238E27FC236}">
                  <a16:creationId xmlns:a16="http://schemas.microsoft.com/office/drawing/2014/main" id="{156997BA-CAA1-4E7C-835B-24C38EE91FE8}"/>
                </a:ext>
              </a:extLst>
            </p:cNvPr>
            <p:cNvSpPr/>
            <p:nvPr/>
          </p:nvSpPr>
          <p:spPr>
            <a:xfrm>
              <a:off x="5952190" y="1931032"/>
              <a:ext cx="283234" cy="220619"/>
            </a:xfrm>
            <a:custGeom>
              <a:avLst/>
              <a:gdLst/>
              <a:ahLst/>
              <a:cxnLst/>
              <a:rect l="l" t="t" r="r" b="b"/>
              <a:pathLst>
                <a:path w="14864" h="11578" extrusionOk="0">
                  <a:moveTo>
                    <a:pt x="7433" y="562"/>
                  </a:moveTo>
                  <a:cubicBezTo>
                    <a:pt x="11220" y="562"/>
                    <a:pt x="14302" y="3455"/>
                    <a:pt x="14302" y="7012"/>
                  </a:cubicBezTo>
                  <a:cubicBezTo>
                    <a:pt x="14299" y="7314"/>
                    <a:pt x="14274" y="7616"/>
                    <a:pt x="14226" y="7915"/>
                  </a:cubicBezTo>
                  <a:cubicBezTo>
                    <a:pt x="12358" y="9913"/>
                    <a:pt x="9949" y="11014"/>
                    <a:pt x="7433" y="11014"/>
                  </a:cubicBezTo>
                  <a:cubicBezTo>
                    <a:pt x="4917" y="11014"/>
                    <a:pt x="2506" y="9915"/>
                    <a:pt x="638" y="7915"/>
                  </a:cubicBezTo>
                  <a:cubicBezTo>
                    <a:pt x="590" y="7616"/>
                    <a:pt x="565" y="7314"/>
                    <a:pt x="563" y="7012"/>
                  </a:cubicBezTo>
                  <a:cubicBezTo>
                    <a:pt x="563" y="3455"/>
                    <a:pt x="3644" y="562"/>
                    <a:pt x="7433" y="562"/>
                  </a:cubicBezTo>
                  <a:close/>
                  <a:moveTo>
                    <a:pt x="7433" y="0"/>
                  </a:moveTo>
                  <a:cubicBezTo>
                    <a:pt x="3334" y="0"/>
                    <a:pt x="0" y="3146"/>
                    <a:pt x="0" y="7012"/>
                  </a:cubicBezTo>
                  <a:cubicBezTo>
                    <a:pt x="0" y="7345"/>
                    <a:pt x="31" y="7688"/>
                    <a:pt x="97" y="8089"/>
                  </a:cubicBezTo>
                  <a:cubicBezTo>
                    <a:pt x="105" y="8143"/>
                    <a:pt x="130" y="8194"/>
                    <a:pt x="167" y="8235"/>
                  </a:cubicBezTo>
                  <a:cubicBezTo>
                    <a:pt x="2152" y="10390"/>
                    <a:pt x="4732" y="11577"/>
                    <a:pt x="7433" y="11577"/>
                  </a:cubicBezTo>
                  <a:cubicBezTo>
                    <a:pt x="10134" y="11577"/>
                    <a:pt x="12714" y="10390"/>
                    <a:pt x="14697" y="8235"/>
                  </a:cubicBezTo>
                  <a:cubicBezTo>
                    <a:pt x="14734" y="8194"/>
                    <a:pt x="14759" y="8143"/>
                    <a:pt x="14767" y="8089"/>
                  </a:cubicBezTo>
                  <a:cubicBezTo>
                    <a:pt x="14833" y="7688"/>
                    <a:pt x="14864" y="7345"/>
                    <a:pt x="14864" y="7012"/>
                  </a:cubicBezTo>
                  <a:cubicBezTo>
                    <a:pt x="14864" y="3146"/>
                    <a:pt x="11530" y="0"/>
                    <a:pt x="743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6;p34">
              <a:extLst>
                <a:ext uri="{FF2B5EF4-FFF2-40B4-BE49-F238E27FC236}">
                  <a16:creationId xmlns:a16="http://schemas.microsoft.com/office/drawing/2014/main" id="{81C932CF-AAAE-4486-870E-0677C1C08020}"/>
                </a:ext>
              </a:extLst>
            </p:cNvPr>
            <p:cNvSpPr/>
            <p:nvPr/>
          </p:nvSpPr>
          <p:spPr>
            <a:xfrm>
              <a:off x="5807695" y="2262875"/>
              <a:ext cx="572222" cy="655835"/>
            </a:xfrm>
            <a:custGeom>
              <a:avLst/>
              <a:gdLst/>
              <a:ahLst/>
              <a:cxnLst/>
              <a:rect l="l" t="t" r="r" b="b"/>
              <a:pathLst>
                <a:path w="30030" h="34418" extrusionOk="0">
                  <a:moveTo>
                    <a:pt x="15016" y="5228"/>
                  </a:moveTo>
                  <a:cubicBezTo>
                    <a:pt x="20632" y="5228"/>
                    <a:pt x="25203" y="10176"/>
                    <a:pt x="25203" y="16261"/>
                  </a:cubicBezTo>
                  <a:lnTo>
                    <a:pt x="25203" y="29190"/>
                  </a:lnTo>
                  <a:lnTo>
                    <a:pt x="4827" y="29190"/>
                  </a:lnTo>
                  <a:lnTo>
                    <a:pt x="4827" y="16261"/>
                  </a:lnTo>
                  <a:cubicBezTo>
                    <a:pt x="4827" y="10176"/>
                    <a:pt x="9398" y="5228"/>
                    <a:pt x="15016" y="5228"/>
                  </a:cubicBezTo>
                  <a:close/>
                  <a:moveTo>
                    <a:pt x="15016" y="1"/>
                  </a:moveTo>
                  <a:cubicBezTo>
                    <a:pt x="6736" y="1"/>
                    <a:pt x="1" y="7294"/>
                    <a:pt x="1" y="16261"/>
                  </a:cubicBezTo>
                  <a:lnTo>
                    <a:pt x="1" y="31804"/>
                  </a:lnTo>
                  <a:cubicBezTo>
                    <a:pt x="1" y="33248"/>
                    <a:pt x="1082" y="34417"/>
                    <a:pt x="2415" y="34417"/>
                  </a:cubicBezTo>
                  <a:lnTo>
                    <a:pt x="27617" y="34417"/>
                  </a:lnTo>
                  <a:cubicBezTo>
                    <a:pt x="28950" y="34417"/>
                    <a:pt x="30029" y="33248"/>
                    <a:pt x="30029" y="31804"/>
                  </a:cubicBezTo>
                  <a:lnTo>
                    <a:pt x="30029" y="16261"/>
                  </a:lnTo>
                  <a:cubicBezTo>
                    <a:pt x="30029" y="7294"/>
                    <a:pt x="23294" y="1"/>
                    <a:pt x="1501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7;p34">
              <a:extLst>
                <a:ext uri="{FF2B5EF4-FFF2-40B4-BE49-F238E27FC236}">
                  <a16:creationId xmlns:a16="http://schemas.microsoft.com/office/drawing/2014/main" id="{67C783FE-F071-41D9-A0BF-501E2A2A6A90}"/>
                </a:ext>
              </a:extLst>
            </p:cNvPr>
            <p:cNvSpPr/>
            <p:nvPr/>
          </p:nvSpPr>
          <p:spPr>
            <a:xfrm>
              <a:off x="5760458" y="2716555"/>
              <a:ext cx="666715" cy="630778"/>
            </a:xfrm>
            <a:custGeom>
              <a:avLst/>
              <a:gdLst/>
              <a:ahLst/>
              <a:cxnLst/>
              <a:rect l="l" t="t" r="r" b="b"/>
              <a:pathLst>
                <a:path w="34989" h="33103" extrusionOk="0">
                  <a:moveTo>
                    <a:pt x="1" y="1"/>
                  </a:moveTo>
                  <a:lnTo>
                    <a:pt x="1" y="33102"/>
                  </a:lnTo>
                  <a:lnTo>
                    <a:pt x="34989" y="33102"/>
                  </a:lnTo>
                  <a:lnTo>
                    <a:pt x="34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8;p34">
              <a:extLst>
                <a:ext uri="{FF2B5EF4-FFF2-40B4-BE49-F238E27FC236}">
                  <a16:creationId xmlns:a16="http://schemas.microsoft.com/office/drawing/2014/main" id="{AE7F31E5-AD6E-4545-B75E-FC175350AF1D}"/>
                </a:ext>
              </a:extLst>
            </p:cNvPr>
            <p:cNvSpPr/>
            <p:nvPr/>
          </p:nvSpPr>
          <p:spPr>
            <a:xfrm>
              <a:off x="6003181" y="2875188"/>
              <a:ext cx="187806" cy="275745"/>
            </a:xfrm>
            <a:custGeom>
              <a:avLst/>
              <a:gdLst/>
              <a:ahLst/>
              <a:cxnLst/>
              <a:rect l="l" t="t" r="r" b="b"/>
              <a:pathLst>
                <a:path w="9856" h="14471" extrusionOk="0">
                  <a:moveTo>
                    <a:pt x="4927" y="1"/>
                  </a:moveTo>
                  <a:cubicBezTo>
                    <a:pt x="2633" y="1"/>
                    <a:pt x="772" y="2016"/>
                    <a:pt x="772" y="4502"/>
                  </a:cubicBezTo>
                  <a:cubicBezTo>
                    <a:pt x="772" y="6052"/>
                    <a:pt x="1496" y="7417"/>
                    <a:pt x="2595" y="8227"/>
                  </a:cubicBezTo>
                  <a:lnTo>
                    <a:pt x="1" y="14470"/>
                  </a:lnTo>
                  <a:lnTo>
                    <a:pt x="9856" y="14470"/>
                  </a:lnTo>
                  <a:lnTo>
                    <a:pt x="7261" y="8227"/>
                  </a:lnTo>
                  <a:cubicBezTo>
                    <a:pt x="8361" y="7417"/>
                    <a:pt x="9084" y="6050"/>
                    <a:pt x="9084" y="4502"/>
                  </a:cubicBezTo>
                  <a:cubicBezTo>
                    <a:pt x="9084" y="2016"/>
                    <a:pt x="7223" y="1"/>
                    <a:pt x="492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9;p34">
              <a:extLst>
                <a:ext uri="{FF2B5EF4-FFF2-40B4-BE49-F238E27FC236}">
                  <a16:creationId xmlns:a16="http://schemas.microsoft.com/office/drawing/2014/main" id="{61698FB6-A6D1-45B2-97B8-8B5FE6793995}"/>
                </a:ext>
              </a:extLst>
            </p:cNvPr>
            <p:cNvSpPr/>
            <p:nvPr/>
          </p:nvSpPr>
          <p:spPr>
            <a:xfrm>
              <a:off x="5996759" y="2869853"/>
              <a:ext cx="200611" cy="286435"/>
            </a:xfrm>
            <a:custGeom>
              <a:avLst/>
              <a:gdLst/>
              <a:ahLst/>
              <a:cxnLst/>
              <a:rect l="l" t="t" r="r" b="b"/>
              <a:pathLst>
                <a:path w="10528" h="15032" extrusionOk="0">
                  <a:moveTo>
                    <a:pt x="5264" y="562"/>
                  </a:moveTo>
                  <a:cubicBezTo>
                    <a:pt x="7401" y="562"/>
                    <a:pt x="9139" y="2455"/>
                    <a:pt x="9139" y="4782"/>
                  </a:cubicBezTo>
                  <a:cubicBezTo>
                    <a:pt x="9139" y="6185"/>
                    <a:pt x="8501" y="7493"/>
                    <a:pt x="7430" y="8280"/>
                  </a:cubicBezTo>
                  <a:cubicBezTo>
                    <a:pt x="7327" y="8356"/>
                    <a:pt x="7287" y="8495"/>
                    <a:pt x="7337" y="8614"/>
                  </a:cubicBezTo>
                  <a:lnTo>
                    <a:pt x="9771" y="14469"/>
                  </a:lnTo>
                  <a:lnTo>
                    <a:pt x="759" y="14469"/>
                  </a:lnTo>
                  <a:lnTo>
                    <a:pt x="3192" y="8614"/>
                  </a:lnTo>
                  <a:cubicBezTo>
                    <a:pt x="3241" y="8495"/>
                    <a:pt x="3204" y="8356"/>
                    <a:pt x="3099" y="8280"/>
                  </a:cubicBezTo>
                  <a:cubicBezTo>
                    <a:pt x="2028" y="7493"/>
                    <a:pt x="1391" y="6185"/>
                    <a:pt x="1391" y="4782"/>
                  </a:cubicBezTo>
                  <a:cubicBezTo>
                    <a:pt x="1391" y="2455"/>
                    <a:pt x="3129" y="562"/>
                    <a:pt x="5264" y="562"/>
                  </a:cubicBezTo>
                  <a:close/>
                  <a:moveTo>
                    <a:pt x="5264" y="1"/>
                  </a:moveTo>
                  <a:cubicBezTo>
                    <a:pt x="2819" y="1"/>
                    <a:pt x="828" y="2146"/>
                    <a:pt x="828" y="4782"/>
                  </a:cubicBezTo>
                  <a:cubicBezTo>
                    <a:pt x="828" y="6285"/>
                    <a:pt x="1483" y="7696"/>
                    <a:pt x="2591" y="8598"/>
                  </a:cubicBezTo>
                  <a:lnTo>
                    <a:pt x="78" y="14642"/>
                  </a:lnTo>
                  <a:cubicBezTo>
                    <a:pt x="1" y="14827"/>
                    <a:pt x="136" y="15030"/>
                    <a:pt x="338" y="15032"/>
                  </a:cubicBezTo>
                  <a:lnTo>
                    <a:pt x="10193" y="15032"/>
                  </a:lnTo>
                  <a:cubicBezTo>
                    <a:pt x="10392" y="15032"/>
                    <a:pt x="10528" y="14827"/>
                    <a:pt x="10452" y="14642"/>
                  </a:cubicBezTo>
                  <a:lnTo>
                    <a:pt x="7939" y="8598"/>
                  </a:lnTo>
                  <a:cubicBezTo>
                    <a:pt x="9046" y="7696"/>
                    <a:pt x="9701" y="6285"/>
                    <a:pt x="9701" y="4782"/>
                  </a:cubicBezTo>
                  <a:cubicBezTo>
                    <a:pt x="9701" y="2146"/>
                    <a:pt x="7712" y="1"/>
                    <a:pt x="526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0;p34">
              <a:extLst>
                <a:ext uri="{FF2B5EF4-FFF2-40B4-BE49-F238E27FC236}">
                  <a16:creationId xmlns:a16="http://schemas.microsoft.com/office/drawing/2014/main" id="{F697254D-FACD-4138-B183-12F2EFDA3F59}"/>
                </a:ext>
              </a:extLst>
            </p:cNvPr>
            <p:cNvSpPr/>
            <p:nvPr/>
          </p:nvSpPr>
          <p:spPr>
            <a:xfrm>
              <a:off x="5887574" y="2853485"/>
              <a:ext cx="775672" cy="1061878"/>
            </a:xfrm>
            <a:custGeom>
              <a:avLst/>
              <a:gdLst/>
              <a:ahLst/>
              <a:cxnLst/>
              <a:rect l="l" t="t" r="r" b="b"/>
              <a:pathLst>
                <a:path w="40707" h="55727" extrusionOk="0">
                  <a:moveTo>
                    <a:pt x="40706" y="1"/>
                  </a:moveTo>
                  <a:lnTo>
                    <a:pt x="100" y="55240"/>
                  </a:lnTo>
                  <a:cubicBezTo>
                    <a:pt x="1" y="55375"/>
                    <a:pt x="30" y="55568"/>
                    <a:pt x="165" y="55667"/>
                  </a:cubicBezTo>
                  <a:cubicBezTo>
                    <a:pt x="220" y="55707"/>
                    <a:pt x="283" y="55727"/>
                    <a:pt x="346" y="55727"/>
                  </a:cubicBezTo>
                  <a:cubicBezTo>
                    <a:pt x="441" y="55727"/>
                    <a:pt x="534" y="55683"/>
                    <a:pt x="594" y="55601"/>
                  </a:cubicBezTo>
                  <a:lnTo>
                    <a:pt x="40706" y="1035"/>
                  </a:lnTo>
                  <a:lnTo>
                    <a:pt x="40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34">
              <a:extLst>
                <a:ext uri="{FF2B5EF4-FFF2-40B4-BE49-F238E27FC236}">
                  <a16:creationId xmlns:a16="http://schemas.microsoft.com/office/drawing/2014/main" id="{D51112B2-C818-44F5-8D61-02B89D2518A6}"/>
                </a:ext>
              </a:extLst>
            </p:cNvPr>
            <p:cNvSpPr/>
            <p:nvPr/>
          </p:nvSpPr>
          <p:spPr>
            <a:xfrm>
              <a:off x="6507643" y="1676190"/>
              <a:ext cx="155603" cy="218351"/>
            </a:xfrm>
            <a:custGeom>
              <a:avLst/>
              <a:gdLst/>
              <a:ahLst/>
              <a:cxnLst/>
              <a:rect l="l" t="t" r="r" b="b"/>
              <a:pathLst>
                <a:path w="8166" h="11459" extrusionOk="0">
                  <a:moveTo>
                    <a:pt x="8165" y="0"/>
                  </a:moveTo>
                  <a:lnTo>
                    <a:pt x="95" y="10977"/>
                  </a:lnTo>
                  <a:cubicBezTo>
                    <a:pt x="1" y="11112"/>
                    <a:pt x="31" y="11300"/>
                    <a:pt x="165" y="11398"/>
                  </a:cubicBezTo>
                  <a:cubicBezTo>
                    <a:pt x="220" y="11438"/>
                    <a:pt x="284" y="11458"/>
                    <a:pt x="347" y="11458"/>
                  </a:cubicBezTo>
                  <a:cubicBezTo>
                    <a:pt x="439" y="11458"/>
                    <a:pt x="529" y="11417"/>
                    <a:pt x="590" y="11338"/>
                  </a:cubicBezTo>
                  <a:lnTo>
                    <a:pt x="8165" y="1034"/>
                  </a:lnTo>
                  <a:lnTo>
                    <a:pt x="8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34">
              <a:extLst>
                <a:ext uri="{FF2B5EF4-FFF2-40B4-BE49-F238E27FC236}">
                  <a16:creationId xmlns:a16="http://schemas.microsoft.com/office/drawing/2014/main" id="{F05A40F2-37F4-476A-BAB0-0A756341D775}"/>
                </a:ext>
              </a:extLst>
            </p:cNvPr>
            <p:cNvSpPr/>
            <p:nvPr/>
          </p:nvSpPr>
          <p:spPr>
            <a:xfrm>
              <a:off x="5524405" y="1952545"/>
              <a:ext cx="945204" cy="1292558"/>
            </a:xfrm>
            <a:custGeom>
              <a:avLst/>
              <a:gdLst/>
              <a:ahLst/>
              <a:cxnLst/>
              <a:rect l="l" t="t" r="r" b="b"/>
              <a:pathLst>
                <a:path w="49604" h="67833" extrusionOk="0">
                  <a:moveTo>
                    <a:pt x="49258" y="0"/>
                  </a:moveTo>
                  <a:cubicBezTo>
                    <a:pt x="49164" y="0"/>
                    <a:pt x="49071" y="44"/>
                    <a:pt x="49010" y="125"/>
                  </a:cubicBezTo>
                  <a:lnTo>
                    <a:pt x="0" y="66799"/>
                  </a:lnTo>
                  <a:lnTo>
                    <a:pt x="0" y="67833"/>
                  </a:lnTo>
                  <a:lnTo>
                    <a:pt x="49505" y="489"/>
                  </a:lnTo>
                  <a:cubicBezTo>
                    <a:pt x="49604" y="352"/>
                    <a:pt x="49575" y="160"/>
                    <a:pt x="49439" y="60"/>
                  </a:cubicBezTo>
                  <a:cubicBezTo>
                    <a:pt x="49384" y="20"/>
                    <a:pt x="49321" y="0"/>
                    <a:pt x="49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3;p34">
              <a:extLst>
                <a:ext uri="{FF2B5EF4-FFF2-40B4-BE49-F238E27FC236}">
                  <a16:creationId xmlns:a16="http://schemas.microsoft.com/office/drawing/2014/main" id="{DD095947-641F-434A-9FCF-FC6DDA8128AE}"/>
                </a:ext>
              </a:extLst>
            </p:cNvPr>
            <p:cNvSpPr/>
            <p:nvPr/>
          </p:nvSpPr>
          <p:spPr>
            <a:xfrm>
              <a:off x="5795367" y="3956807"/>
              <a:ext cx="66388" cy="83975"/>
            </a:xfrm>
            <a:custGeom>
              <a:avLst/>
              <a:gdLst/>
              <a:ahLst/>
              <a:cxnLst/>
              <a:rect l="l" t="t" r="r" b="b"/>
              <a:pathLst>
                <a:path w="3484" h="4407" extrusionOk="0">
                  <a:moveTo>
                    <a:pt x="3136" y="0"/>
                  </a:moveTo>
                  <a:cubicBezTo>
                    <a:pt x="3042" y="0"/>
                    <a:pt x="2949" y="44"/>
                    <a:pt x="2890" y="125"/>
                  </a:cubicBezTo>
                  <a:lnTo>
                    <a:pt x="100" y="3920"/>
                  </a:lnTo>
                  <a:cubicBezTo>
                    <a:pt x="0" y="4057"/>
                    <a:pt x="30" y="4248"/>
                    <a:pt x="165" y="4349"/>
                  </a:cubicBezTo>
                  <a:cubicBezTo>
                    <a:pt x="218" y="4387"/>
                    <a:pt x="282" y="4407"/>
                    <a:pt x="347" y="4407"/>
                  </a:cubicBezTo>
                  <a:cubicBezTo>
                    <a:pt x="444" y="4407"/>
                    <a:pt x="536" y="4360"/>
                    <a:pt x="594" y="4283"/>
                  </a:cubicBezTo>
                  <a:lnTo>
                    <a:pt x="3383" y="488"/>
                  </a:lnTo>
                  <a:cubicBezTo>
                    <a:pt x="3483" y="351"/>
                    <a:pt x="3454" y="160"/>
                    <a:pt x="3317" y="59"/>
                  </a:cubicBezTo>
                  <a:cubicBezTo>
                    <a:pt x="3263" y="20"/>
                    <a:pt x="3199" y="0"/>
                    <a:pt x="3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4;p34">
              <a:extLst>
                <a:ext uri="{FF2B5EF4-FFF2-40B4-BE49-F238E27FC236}">
                  <a16:creationId xmlns:a16="http://schemas.microsoft.com/office/drawing/2014/main" id="{F46F5E64-807E-417C-B3FB-474F19DF1418}"/>
                </a:ext>
              </a:extLst>
            </p:cNvPr>
            <p:cNvSpPr/>
            <p:nvPr/>
          </p:nvSpPr>
          <p:spPr>
            <a:xfrm>
              <a:off x="6033802" y="3081344"/>
              <a:ext cx="629444" cy="862906"/>
            </a:xfrm>
            <a:custGeom>
              <a:avLst/>
              <a:gdLst/>
              <a:ahLst/>
              <a:cxnLst/>
              <a:rect l="l" t="t" r="r" b="b"/>
              <a:pathLst>
                <a:path w="33033" h="45285" extrusionOk="0">
                  <a:moveTo>
                    <a:pt x="33032" y="1"/>
                  </a:moveTo>
                  <a:lnTo>
                    <a:pt x="102" y="44797"/>
                  </a:lnTo>
                  <a:cubicBezTo>
                    <a:pt x="1" y="44934"/>
                    <a:pt x="32" y="45125"/>
                    <a:pt x="167" y="45224"/>
                  </a:cubicBezTo>
                  <a:cubicBezTo>
                    <a:pt x="222" y="45265"/>
                    <a:pt x="286" y="45284"/>
                    <a:pt x="349" y="45284"/>
                  </a:cubicBezTo>
                  <a:cubicBezTo>
                    <a:pt x="443" y="45284"/>
                    <a:pt x="535" y="45241"/>
                    <a:pt x="595" y="45159"/>
                  </a:cubicBezTo>
                  <a:lnTo>
                    <a:pt x="33032" y="1036"/>
                  </a:lnTo>
                  <a:lnTo>
                    <a:pt x="33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555;p34">
            <a:extLst>
              <a:ext uri="{FF2B5EF4-FFF2-40B4-BE49-F238E27FC236}">
                <a16:creationId xmlns:a16="http://schemas.microsoft.com/office/drawing/2014/main" id="{E65CEA2E-CED7-4462-A6B0-7E753F860EFE}"/>
              </a:ext>
            </a:extLst>
          </p:cNvPr>
          <p:cNvGrpSpPr/>
          <p:nvPr/>
        </p:nvGrpSpPr>
        <p:grpSpPr>
          <a:xfrm>
            <a:off x="5482268" y="1425419"/>
            <a:ext cx="1891146" cy="2887347"/>
            <a:chOff x="3605604" y="1716301"/>
            <a:chExt cx="1765941" cy="2696187"/>
          </a:xfrm>
        </p:grpSpPr>
        <p:sp>
          <p:nvSpPr>
            <p:cNvPr id="33" name="Google Shape;556;p34">
              <a:extLst>
                <a:ext uri="{FF2B5EF4-FFF2-40B4-BE49-F238E27FC236}">
                  <a16:creationId xmlns:a16="http://schemas.microsoft.com/office/drawing/2014/main" id="{E7FF22E8-B74C-4617-A6FE-A50A3B06FADC}"/>
                </a:ext>
              </a:extLst>
            </p:cNvPr>
            <p:cNvSpPr/>
            <p:nvPr/>
          </p:nvSpPr>
          <p:spPr>
            <a:xfrm>
              <a:off x="3611854" y="1721637"/>
              <a:ext cx="862372" cy="1070872"/>
            </a:xfrm>
            <a:custGeom>
              <a:avLst/>
              <a:gdLst/>
              <a:ahLst/>
              <a:cxnLst/>
              <a:rect l="l" t="t" r="r" b="b"/>
              <a:pathLst>
                <a:path w="45257" h="56199" extrusionOk="0">
                  <a:moveTo>
                    <a:pt x="37476" y="1"/>
                  </a:moveTo>
                  <a:cubicBezTo>
                    <a:pt x="34727" y="1"/>
                    <a:pt x="33541" y="1233"/>
                    <a:pt x="34009" y="2053"/>
                  </a:cubicBezTo>
                  <a:cubicBezTo>
                    <a:pt x="34538" y="2979"/>
                    <a:pt x="35994" y="4038"/>
                    <a:pt x="35994" y="4038"/>
                  </a:cubicBezTo>
                  <a:cubicBezTo>
                    <a:pt x="35994" y="4038"/>
                    <a:pt x="34170" y="3024"/>
                    <a:pt x="32260" y="3024"/>
                  </a:cubicBezTo>
                  <a:cubicBezTo>
                    <a:pt x="31497" y="3024"/>
                    <a:pt x="30719" y="3186"/>
                    <a:pt x="30039" y="3640"/>
                  </a:cubicBezTo>
                  <a:cubicBezTo>
                    <a:pt x="27657" y="5228"/>
                    <a:pt x="31098" y="4566"/>
                    <a:pt x="30436" y="6154"/>
                  </a:cubicBezTo>
                  <a:cubicBezTo>
                    <a:pt x="29774" y="7743"/>
                    <a:pt x="26069" y="7081"/>
                    <a:pt x="25143" y="11316"/>
                  </a:cubicBezTo>
                  <a:cubicBezTo>
                    <a:pt x="24217" y="15550"/>
                    <a:pt x="26864" y="19785"/>
                    <a:pt x="24481" y="21637"/>
                  </a:cubicBezTo>
                  <a:cubicBezTo>
                    <a:pt x="22099" y="23490"/>
                    <a:pt x="14954" y="20975"/>
                    <a:pt x="12837" y="25607"/>
                  </a:cubicBezTo>
                  <a:cubicBezTo>
                    <a:pt x="10719" y="30239"/>
                    <a:pt x="13712" y="32291"/>
                    <a:pt x="8684" y="35202"/>
                  </a:cubicBezTo>
                  <a:cubicBezTo>
                    <a:pt x="3657" y="38112"/>
                    <a:pt x="1" y="40958"/>
                    <a:pt x="1456" y="48103"/>
                  </a:cubicBezTo>
                  <a:cubicBezTo>
                    <a:pt x="2544" y="53444"/>
                    <a:pt x="5480" y="56198"/>
                    <a:pt x="10818" y="56198"/>
                  </a:cubicBezTo>
                  <a:cubicBezTo>
                    <a:pt x="12621" y="56198"/>
                    <a:pt x="14698" y="55884"/>
                    <a:pt x="17070" y="55249"/>
                  </a:cubicBezTo>
                  <a:cubicBezTo>
                    <a:pt x="26466" y="52736"/>
                    <a:pt x="25805" y="47045"/>
                    <a:pt x="28848" y="41223"/>
                  </a:cubicBezTo>
                  <a:cubicBezTo>
                    <a:pt x="31891" y="35399"/>
                    <a:pt x="36655" y="36591"/>
                    <a:pt x="38112" y="33283"/>
                  </a:cubicBezTo>
                  <a:cubicBezTo>
                    <a:pt x="39567" y="29974"/>
                    <a:pt x="37714" y="26004"/>
                    <a:pt x="37846" y="22962"/>
                  </a:cubicBezTo>
                  <a:cubicBezTo>
                    <a:pt x="37979" y="19918"/>
                    <a:pt x="41023" y="19256"/>
                    <a:pt x="42213" y="15683"/>
                  </a:cubicBezTo>
                  <a:cubicBezTo>
                    <a:pt x="43404" y="12111"/>
                    <a:pt x="44471" y="8399"/>
                    <a:pt x="44471" y="8399"/>
                  </a:cubicBezTo>
                  <a:cubicBezTo>
                    <a:pt x="44471" y="8399"/>
                    <a:pt x="45257" y="6949"/>
                    <a:pt x="45257" y="4435"/>
                  </a:cubicBezTo>
                  <a:cubicBezTo>
                    <a:pt x="45257" y="1921"/>
                    <a:pt x="42213" y="465"/>
                    <a:pt x="38640" y="68"/>
                  </a:cubicBezTo>
                  <a:cubicBezTo>
                    <a:pt x="38225" y="22"/>
                    <a:pt x="37837" y="1"/>
                    <a:pt x="374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57;p34">
              <a:extLst>
                <a:ext uri="{FF2B5EF4-FFF2-40B4-BE49-F238E27FC236}">
                  <a16:creationId xmlns:a16="http://schemas.microsoft.com/office/drawing/2014/main" id="{1815ADD4-F485-4775-A927-AD9EA48AFB05}"/>
                </a:ext>
              </a:extLst>
            </p:cNvPr>
            <p:cNvSpPr/>
            <p:nvPr/>
          </p:nvSpPr>
          <p:spPr>
            <a:xfrm>
              <a:off x="3605604" y="1716301"/>
              <a:ext cx="873958" cy="1081600"/>
            </a:xfrm>
            <a:custGeom>
              <a:avLst/>
              <a:gdLst/>
              <a:ahLst/>
              <a:cxnLst/>
              <a:rect l="l" t="t" r="r" b="b"/>
              <a:pathLst>
                <a:path w="45865" h="56762" extrusionOk="0">
                  <a:moveTo>
                    <a:pt x="37811" y="562"/>
                  </a:moveTo>
                  <a:cubicBezTo>
                    <a:pt x="38161" y="562"/>
                    <a:pt x="38537" y="582"/>
                    <a:pt x="38937" y="627"/>
                  </a:cubicBezTo>
                  <a:cubicBezTo>
                    <a:pt x="42014" y="968"/>
                    <a:pt x="45303" y="2222"/>
                    <a:pt x="45303" y="4715"/>
                  </a:cubicBezTo>
                  <a:cubicBezTo>
                    <a:pt x="45303" y="7117"/>
                    <a:pt x="44558" y="8530"/>
                    <a:pt x="44551" y="8545"/>
                  </a:cubicBezTo>
                  <a:cubicBezTo>
                    <a:pt x="44540" y="8562"/>
                    <a:pt x="44533" y="8581"/>
                    <a:pt x="44527" y="8600"/>
                  </a:cubicBezTo>
                  <a:cubicBezTo>
                    <a:pt x="44516" y="8638"/>
                    <a:pt x="43449" y="12347"/>
                    <a:pt x="42274" y="15874"/>
                  </a:cubicBezTo>
                  <a:cubicBezTo>
                    <a:pt x="41733" y="17498"/>
                    <a:pt x="40810" y="18483"/>
                    <a:pt x="39917" y="19435"/>
                  </a:cubicBezTo>
                  <a:cubicBezTo>
                    <a:pt x="38914" y="20504"/>
                    <a:pt x="37967" y="21515"/>
                    <a:pt x="37893" y="23229"/>
                  </a:cubicBezTo>
                  <a:cubicBezTo>
                    <a:pt x="37845" y="24365"/>
                    <a:pt x="38059" y="25596"/>
                    <a:pt x="38285" y="26899"/>
                  </a:cubicBezTo>
                  <a:cubicBezTo>
                    <a:pt x="38673" y="29122"/>
                    <a:pt x="39074" y="31421"/>
                    <a:pt x="38182" y="33449"/>
                  </a:cubicBezTo>
                  <a:cubicBezTo>
                    <a:pt x="37589" y="34794"/>
                    <a:pt x="36424" y="35337"/>
                    <a:pt x="34948" y="36022"/>
                  </a:cubicBezTo>
                  <a:cubicBezTo>
                    <a:pt x="33049" y="36906"/>
                    <a:pt x="30688" y="38003"/>
                    <a:pt x="28926" y="41372"/>
                  </a:cubicBezTo>
                  <a:cubicBezTo>
                    <a:pt x="28171" y="42819"/>
                    <a:pt x="27644" y="44246"/>
                    <a:pt x="27135" y="45628"/>
                  </a:cubicBezTo>
                  <a:cubicBezTo>
                    <a:pt x="25599" y="49797"/>
                    <a:pt x="24272" y="53398"/>
                    <a:pt x="17326" y="55258"/>
                  </a:cubicBezTo>
                  <a:cubicBezTo>
                    <a:pt x="14977" y="55886"/>
                    <a:pt x="12922" y="56201"/>
                    <a:pt x="11140" y="56201"/>
                  </a:cubicBezTo>
                  <a:cubicBezTo>
                    <a:pt x="9077" y="56201"/>
                    <a:pt x="7379" y="55779"/>
                    <a:pt x="6015" y="54935"/>
                  </a:cubicBezTo>
                  <a:cubicBezTo>
                    <a:pt x="4005" y="53691"/>
                    <a:pt x="2712" y="51530"/>
                    <a:pt x="2058" y="48329"/>
                  </a:cubicBezTo>
                  <a:cubicBezTo>
                    <a:pt x="625" y="41289"/>
                    <a:pt x="4256" y="38561"/>
                    <a:pt x="9152" y="35726"/>
                  </a:cubicBezTo>
                  <a:cubicBezTo>
                    <a:pt x="12377" y="33859"/>
                    <a:pt x="12441" y="32288"/>
                    <a:pt x="12523" y="30301"/>
                  </a:cubicBezTo>
                  <a:cubicBezTo>
                    <a:pt x="12571" y="29100"/>
                    <a:pt x="12626" y="27740"/>
                    <a:pt x="13420" y="26005"/>
                  </a:cubicBezTo>
                  <a:cubicBezTo>
                    <a:pt x="14654" y="23303"/>
                    <a:pt x="17779" y="23170"/>
                    <a:pt x="20537" y="23052"/>
                  </a:cubicBezTo>
                  <a:cubicBezTo>
                    <a:pt x="22318" y="22976"/>
                    <a:pt x="23998" y="22903"/>
                    <a:pt x="24982" y="22139"/>
                  </a:cubicBezTo>
                  <a:cubicBezTo>
                    <a:pt x="26461" y="20988"/>
                    <a:pt x="26181" y="19076"/>
                    <a:pt x="25858" y="16862"/>
                  </a:cubicBezTo>
                  <a:cubicBezTo>
                    <a:pt x="25621" y="15258"/>
                    <a:pt x="25354" y="13439"/>
                    <a:pt x="25745" y="11656"/>
                  </a:cubicBezTo>
                  <a:cubicBezTo>
                    <a:pt x="26299" y="9122"/>
                    <a:pt x="27905" y="8438"/>
                    <a:pt x="29195" y="7890"/>
                  </a:cubicBezTo>
                  <a:cubicBezTo>
                    <a:pt x="30021" y="7537"/>
                    <a:pt x="30736" y="7234"/>
                    <a:pt x="31023" y="6542"/>
                  </a:cubicBezTo>
                  <a:cubicBezTo>
                    <a:pt x="31429" y="5570"/>
                    <a:pt x="30609" y="5189"/>
                    <a:pt x="30169" y="4985"/>
                  </a:cubicBezTo>
                  <a:cubicBezTo>
                    <a:pt x="30032" y="4921"/>
                    <a:pt x="29825" y="4824"/>
                    <a:pt x="29797" y="4794"/>
                  </a:cubicBezTo>
                  <a:cubicBezTo>
                    <a:pt x="29800" y="4776"/>
                    <a:pt x="29846" y="4606"/>
                    <a:pt x="30523" y="4155"/>
                  </a:cubicBezTo>
                  <a:cubicBezTo>
                    <a:pt x="31147" y="3738"/>
                    <a:pt x="31871" y="3588"/>
                    <a:pt x="32585" y="3588"/>
                  </a:cubicBezTo>
                  <a:cubicBezTo>
                    <a:pt x="34395" y="3588"/>
                    <a:pt x="36160" y="4550"/>
                    <a:pt x="36185" y="4562"/>
                  </a:cubicBezTo>
                  <a:cubicBezTo>
                    <a:pt x="36228" y="4586"/>
                    <a:pt x="36276" y="4598"/>
                    <a:pt x="36322" y="4598"/>
                  </a:cubicBezTo>
                  <a:cubicBezTo>
                    <a:pt x="36415" y="4598"/>
                    <a:pt x="36505" y="4552"/>
                    <a:pt x="36558" y="4468"/>
                  </a:cubicBezTo>
                  <a:cubicBezTo>
                    <a:pt x="36638" y="4343"/>
                    <a:pt x="36606" y="4177"/>
                    <a:pt x="36487" y="4089"/>
                  </a:cubicBezTo>
                  <a:cubicBezTo>
                    <a:pt x="36472" y="4080"/>
                    <a:pt x="35074" y="3057"/>
                    <a:pt x="34581" y="2193"/>
                  </a:cubicBezTo>
                  <a:cubicBezTo>
                    <a:pt x="34455" y="1974"/>
                    <a:pt x="34543" y="1756"/>
                    <a:pt x="34637" y="1611"/>
                  </a:cubicBezTo>
                  <a:cubicBezTo>
                    <a:pt x="35008" y="1048"/>
                    <a:pt x="36104" y="562"/>
                    <a:pt x="37811" y="562"/>
                  </a:cubicBezTo>
                  <a:close/>
                  <a:moveTo>
                    <a:pt x="37814" y="0"/>
                  </a:moveTo>
                  <a:cubicBezTo>
                    <a:pt x="35780" y="0"/>
                    <a:pt x="34592" y="659"/>
                    <a:pt x="34168" y="1304"/>
                  </a:cubicBezTo>
                  <a:cubicBezTo>
                    <a:pt x="33916" y="1689"/>
                    <a:pt x="33888" y="2114"/>
                    <a:pt x="34092" y="2473"/>
                  </a:cubicBezTo>
                  <a:cubicBezTo>
                    <a:pt x="34268" y="2782"/>
                    <a:pt x="34537" y="3100"/>
                    <a:pt x="34823" y="3392"/>
                  </a:cubicBezTo>
                  <a:cubicBezTo>
                    <a:pt x="34176" y="3190"/>
                    <a:pt x="33397" y="3021"/>
                    <a:pt x="32598" y="3021"/>
                  </a:cubicBezTo>
                  <a:cubicBezTo>
                    <a:pt x="31784" y="3021"/>
                    <a:pt x="30949" y="3196"/>
                    <a:pt x="30211" y="3688"/>
                  </a:cubicBezTo>
                  <a:cubicBezTo>
                    <a:pt x="29492" y="4167"/>
                    <a:pt x="29209" y="4498"/>
                    <a:pt x="29235" y="4830"/>
                  </a:cubicBezTo>
                  <a:cubicBezTo>
                    <a:pt x="29262" y="5183"/>
                    <a:pt x="29603" y="5342"/>
                    <a:pt x="29931" y="5495"/>
                  </a:cubicBezTo>
                  <a:cubicBezTo>
                    <a:pt x="30491" y="5753"/>
                    <a:pt x="30685" y="5893"/>
                    <a:pt x="30504" y="6326"/>
                  </a:cubicBezTo>
                  <a:cubicBezTo>
                    <a:pt x="30304" y="6806"/>
                    <a:pt x="29717" y="7056"/>
                    <a:pt x="28974" y="7374"/>
                  </a:cubicBezTo>
                  <a:cubicBezTo>
                    <a:pt x="27638" y="7941"/>
                    <a:pt x="25811" y="8720"/>
                    <a:pt x="25195" y="11536"/>
                  </a:cubicBezTo>
                  <a:cubicBezTo>
                    <a:pt x="24784" y="13419"/>
                    <a:pt x="25058" y="15292"/>
                    <a:pt x="25300" y="16944"/>
                  </a:cubicBezTo>
                  <a:cubicBezTo>
                    <a:pt x="25611" y="19069"/>
                    <a:pt x="25858" y="20746"/>
                    <a:pt x="24635" y="21696"/>
                  </a:cubicBezTo>
                  <a:cubicBezTo>
                    <a:pt x="23794" y="22351"/>
                    <a:pt x="22200" y="22418"/>
                    <a:pt x="20512" y="22491"/>
                  </a:cubicBezTo>
                  <a:cubicBezTo>
                    <a:pt x="17594" y="22616"/>
                    <a:pt x="14286" y="22757"/>
                    <a:pt x="12908" y="25771"/>
                  </a:cubicBezTo>
                  <a:cubicBezTo>
                    <a:pt x="12069" y="27605"/>
                    <a:pt x="12011" y="29026"/>
                    <a:pt x="11960" y="30279"/>
                  </a:cubicBezTo>
                  <a:cubicBezTo>
                    <a:pt x="11883" y="32165"/>
                    <a:pt x="11827" y="33527"/>
                    <a:pt x="8871" y="35240"/>
                  </a:cubicBezTo>
                  <a:cubicBezTo>
                    <a:pt x="3950" y="38087"/>
                    <a:pt x="1" y="41047"/>
                    <a:pt x="1507" y="48439"/>
                  </a:cubicBezTo>
                  <a:cubicBezTo>
                    <a:pt x="2193" y="51803"/>
                    <a:pt x="3569" y="54082"/>
                    <a:pt x="5719" y="55412"/>
                  </a:cubicBezTo>
                  <a:cubicBezTo>
                    <a:pt x="7173" y="56312"/>
                    <a:pt x="8969" y="56761"/>
                    <a:pt x="11142" y="56761"/>
                  </a:cubicBezTo>
                  <a:cubicBezTo>
                    <a:pt x="12975" y="56761"/>
                    <a:pt x="15078" y="56441"/>
                    <a:pt x="17471" y="55800"/>
                  </a:cubicBezTo>
                  <a:cubicBezTo>
                    <a:pt x="24698" y="53866"/>
                    <a:pt x="26138" y="49959"/>
                    <a:pt x="27662" y="45821"/>
                  </a:cubicBezTo>
                  <a:cubicBezTo>
                    <a:pt x="28165" y="44458"/>
                    <a:pt x="28684" y="43048"/>
                    <a:pt x="29423" y="41633"/>
                  </a:cubicBezTo>
                  <a:cubicBezTo>
                    <a:pt x="31098" y="38433"/>
                    <a:pt x="33269" y="37422"/>
                    <a:pt x="35184" y="36533"/>
                  </a:cubicBezTo>
                  <a:cubicBezTo>
                    <a:pt x="36706" y="35825"/>
                    <a:pt x="38020" y="35214"/>
                    <a:pt x="38696" y="33675"/>
                  </a:cubicBezTo>
                  <a:cubicBezTo>
                    <a:pt x="39657" y="31492"/>
                    <a:pt x="39240" y="29108"/>
                    <a:pt x="38839" y="26803"/>
                  </a:cubicBezTo>
                  <a:cubicBezTo>
                    <a:pt x="38618" y="25531"/>
                    <a:pt x="38409" y="24328"/>
                    <a:pt x="38454" y="23253"/>
                  </a:cubicBezTo>
                  <a:cubicBezTo>
                    <a:pt x="38520" y="21747"/>
                    <a:pt x="39359" y="20854"/>
                    <a:pt x="40327" y="19820"/>
                  </a:cubicBezTo>
                  <a:cubicBezTo>
                    <a:pt x="41217" y="18869"/>
                    <a:pt x="42227" y="17793"/>
                    <a:pt x="42806" y="16051"/>
                  </a:cubicBezTo>
                  <a:cubicBezTo>
                    <a:pt x="43932" y="12675"/>
                    <a:pt x="44960" y="9130"/>
                    <a:pt x="45060" y="8784"/>
                  </a:cubicBezTo>
                  <a:cubicBezTo>
                    <a:pt x="45175" y="8558"/>
                    <a:pt x="45865" y="7111"/>
                    <a:pt x="45865" y="4715"/>
                  </a:cubicBezTo>
                  <a:cubicBezTo>
                    <a:pt x="45865" y="2320"/>
                    <a:pt x="43234" y="539"/>
                    <a:pt x="38998" y="68"/>
                  </a:cubicBezTo>
                  <a:cubicBezTo>
                    <a:pt x="38576" y="21"/>
                    <a:pt x="38181" y="0"/>
                    <a:pt x="3781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8;p34">
              <a:extLst>
                <a:ext uri="{FF2B5EF4-FFF2-40B4-BE49-F238E27FC236}">
                  <a16:creationId xmlns:a16="http://schemas.microsoft.com/office/drawing/2014/main" id="{633280F2-16E7-4D6E-851F-EF6567F5B825}"/>
                </a:ext>
              </a:extLst>
            </p:cNvPr>
            <p:cNvSpPr/>
            <p:nvPr/>
          </p:nvSpPr>
          <p:spPr>
            <a:xfrm>
              <a:off x="3675879" y="1804945"/>
              <a:ext cx="751834" cy="809971"/>
            </a:xfrm>
            <a:custGeom>
              <a:avLst/>
              <a:gdLst/>
              <a:ahLst/>
              <a:cxnLst/>
              <a:rect l="l" t="t" r="r" b="b"/>
              <a:pathLst>
                <a:path w="39456" h="42507" extrusionOk="0">
                  <a:moveTo>
                    <a:pt x="36226" y="0"/>
                  </a:moveTo>
                  <a:cubicBezTo>
                    <a:pt x="35872" y="0"/>
                    <a:pt x="35644" y="89"/>
                    <a:pt x="35530" y="269"/>
                  </a:cubicBezTo>
                  <a:cubicBezTo>
                    <a:pt x="35258" y="700"/>
                    <a:pt x="35854" y="1411"/>
                    <a:pt x="35924" y="1491"/>
                  </a:cubicBezTo>
                  <a:cubicBezTo>
                    <a:pt x="35951" y="1522"/>
                    <a:pt x="35990" y="1539"/>
                    <a:pt x="36029" y="1539"/>
                  </a:cubicBezTo>
                  <a:cubicBezTo>
                    <a:pt x="36061" y="1539"/>
                    <a:pt x="36095" y="1527"/>
                    <a:pt x="36121" y="1504"/>
                  </a:cubicBezTo>
                  <a:cubicBezTo>
                    <a:pt x="36181" y="1454"/>
                    <a:pt x="36187" y="1365"/>
                    <a:pt x="36136" y="1307"/>
                  </a:cubicBezTo>
                  <a:cubicBezTo>
                    <a:pt x="35961" y="1104"/>
                    <a:pt x="35641" y="620"/>
                    <a:pt x="35768" y="419"/>
                  </a:cubicBezTo>
                  <a:cubicBezTo>
                    <a:pt x="35803" y="364"/>
                    <a:pt x="35909" y="281"/>
                    <a:pt x="36224" y="281"/>
                  </a:cubicBezTo>
                  <a:cubicBezTo>
                    <a:pt x="36486" y="281"/>
                    <a:pt x="36892" y="338"/>
                    <a:pt x="37521" y="514"/>
                  </a:cubicBezTo>
                  <a:cubicBezTo>
                    <a:pt x="38426" y="767"/>
                    <a:pt x="38917" y="1221"/>
                    <a:pt x="38983" y="1861"/>
                  </a:cubicBezTo>
                  <a:cubicBezTo>
                    <a:pt x="39161" y="3622"/>
                    <a:pt x="36257" y="6288"/>
                    <a:pt x="34984" y="6942"/>
                  </a:cubicBezTo>
                  <a:cubicBezTo>
                    <a:pt x="33616" y="7645"/>
                    <a:pt x="32046" y="8003"/>
                    <a:pt x="30529" y="8348"/>
                  </a:cubicBezTo>
                  <a:cubicBezTo>
                    <a:pt x="28040" y="8914"/>
                    <a:pt x="25464" y="9501"/>
                    <a:pt x="23691" y="11628"/>
                  </a:cubicBezTo>
                  <a:cubicBezTo>
                    <a:pt x="22232" y="13380"/>
                    <a:pt x="22683" y="15200"/>
                    <a:pt x="23080" y="16807"/>
                  </a:cubicBezTo>
                  <a:cubicBezTo>
                    <a:pt x="23395" y="18079"/>
                    <a:pt x="23692" y="19281"/>
                    <a:pt x="23043" y="20308"/>
                  </a:cubicBezTo>
                  <a:cubicBezTo>
                    <a:pt x="22346" y="21410"/>
                    <a:pt x="20602" y="21689"/>
                    <a:pt x="18755" y="21985"/>
                  </a:cubicBezTo>
                  <a:cubicBezTo>
                    <a:pt x="16645" y="22323"/>
                    <a:pt x="14463" y="22672"/>
                    <a:pt x="13363" y="24253"/>
                  </a:cubicBezTo>
                  <a:cubicBezTo>
                    <a:pt x="12532" y="25446"/>
                    <a:pt x="12932" y="27145"/>
                    <a:pt x="13355" y="28942"/>
                  </a:cubicBezTo>
                  <a:cubicBezTo>
                    <a:pt x="13998" y="31678"/>
                    <a:pt x="14727" y="34779"/>
                    <a:pt x="11241" y="36825"/>
                  </a:cubicBezTo>
                  <a:cubicBezTo>
                    <a:pt x="9299" y="37964"/>
                    <a:pt x="7241" y="38794"/>
                    <a:pt x="5426" y="39526"/>
                  </a:cubicBezTo>
                  <a:cubicBezTo>
                    <a:pt x="3227" y="40413"/>
                    <a:pt x="1327" y="41178"/>
                    <a:pt x="97" y="42262"/>
                  </a:cubicBezTo>
                  <a:cubicBezTo>
                    <a:pt x="1" y="42346"/>
                    <a:pt x="61" y="42507"/>
                    <a:pt x="191" y="42507"/>
                  </a:cubicBezTo>
                  <a:cubicBezTo>
                    <a:pt x="226" y="42507"/>
                    <a:pt x="258" y="42494"/>
                    <a:pt x="284" y="42472"/>
                  </a:cubicBezTo>
                  <a:cubicBezTo>
                    <a:pt x="1475" y="41420"/>
                    <a:pt x="3355" y="40662"/>
                    <a:pt x="5530" y="39785"/>
                  </a:cubicBezTo>
                  <a:cubicBezTo>
                    <a:pt x="7356" y="39050"/>
                    <a:pt x="9423" y="38218"/>
                    <a:pt x="11383" y="37067"/>
                  </a:cubicBezTo>
                  <a:cubicBezTo>
                    <a:pt x="15046" y="34916"/>
                    <a:pt x="14292" y="31708"/>
                    <a:pt x="13627" y="28878"/>
                  </a:cubicBezTo>
                  <a:cubicBezTo>
                    <a:pt x="13219" y="27142"/>
                    <a:pt x="12834" y="25503"/>
                    <a:pt x="13592" y="24412"/>
                  </a:cubicBezTo>
                  <a:cubicBezTo>
                    <a:pt x="14623" y="22930"/>
                    <a:pt x="16746" y="22590"/>
                    <a:pt x="18798" y="22262"/>
                  </a:cubicBezTo>
                  <a:cubicBezTo>
                    <a:pt x="20710" y="21956"/>
                    <a:pt x="22515" y="21667"/>
                    <a:pt x="23279" y="20456"/>
                  </a:cubicBezTo>
                  <a:cubicBezTo>
                    <a:pt x="23993" y="19328"/>
                    <a:pt x="23681" y="18070"/>
                    <a:pt x="23351" y="16739"/>
                  </a:cubicBezTo>
                  <a:cubicBezTo>
                    <a:pt x="22951" y="15121"/>
                    <a:pt x="22537" y="13450"/>
                    <a:pt x="23907" y="11808"/>
                  </a:cubicBezTo>
                  <a:cubicBezTo>
                    <a:pt x="25619" y="9751"/>
                    <a:pt x="28034" y="9203"/>
                    <a:pt x="30591" y="8621"/>
                  </a:cubicBezTo>
                  <a:cubicBezTo>
                    <a:pt x="32126" y="8273"/>
                    <a:pt x="33713" y="7912"/>
                    <a:pt x="35112" y="7192"/>
                  </a:cubicBezTo>
                  <a:cubicBezTo>
                    <a:pt x="36474" y="6492"/>
                    <a:pt x="39455" y="3741"/>
                    <a:pt x="39261" y="1832"/>
                  </a:cubicBezTo>
                  <a:cubicBezTo>
                    <a:pt x="39184" y="1065"/>
                    <a:pt x="38624" y="531"/>
                    <a:pt x="37597" y="244"/>
                  </a:cubicBezTo>
                  <a:cubicBezTo>
                    <a:pt x="37017" y="81"/>
                    <a:pt x="36564" y="0"/>
                    <a:pt x="36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9;p34">
              <a:extLst>
                <a:ext uri="{FF2B5EF4-FFF2-40B4-BE49-F238E27FC236}">
                  <a16:creationId xmlns:a16="http://schemas.microsoft.com/office/drawing/2014/main" id="{90DB3E7F-D17A-4AD7-8F26-353167C6FD6F}"/>
                </a:ext>
              </a:extLst>
            </p:cNvPr>
            <p:cNvSpPr/>
            <p:nvPr/>
          </p:nvSpPr>
          <p:spPr>
            <a:xfrm>
              <a:off x="3755434" y="2044505"/>
              <a:ext cx="476127" cy="739029"/>
            </a:xfrm>
            <a:custGeom>
              <a:avLst/>
              <a:gdLst/>
              <a:ahLst/>
              <a:cxnLst/>
              <a:rect l="l" t="t" r="r" b="b"/>
              <a:pathLst>
                <a:path w="24987" h="38784" extrusionOk="0">
                  <a:moveTo>
                    <a:pt x="22347" y="0"/>
                  </a:moveTo>
                  <a:cubicBezTo>
                    <a:pt x="22292" y="0"/>
                    <a:pt x="22239" y="33"/>
                    <a:pt x="22217" y="88"/>
                  </a:cubicBezTo>
                  <a:cubicBezTo>
                    <a:pt x="21838" y="1113"/>
                    <a:pt x="21734" y="2007"/>
                    <a:pt x="21908" y="2745"/>
                  </a:cubicBezTo>
                  <a:cubicBezTo>
                    <a:pt x="22037" y="3298"/>
                    <a:pt x="22322" y="3974"/>
                    <a:pt x="22624" y="4689"/>
                  </a:cubicBezTo>
                  <a:cubicBezTo>
                    <a:pt x="23525" y="6829"/>
                    <a:pt x="24647" y="9489"/>
                    <a:pt x="22717" y="11143"/>
                  </a:cubicBezTo>
                  <a:cubicBezTo>
                    <a:pt x="21595" y="12105"/>
                    <a:pt x="20143" y="12629"/>
                    <a:pt x="18740" y="13136"/>
                  </a:cubicBezTo>
                  <a:cubicBezTo>
                    <a:pt x="16872" y="13812"/>
                    <a:pt x="15105" y="14449"/>
                    <a:pt x="14647" y="16053"/>
                  </a:cubicBezTo>
                  <a:cubicBezTo>
                    <a:pt x="14369" y="17028"/>
                    <a:pt x="14388" y="18575"/>
                    <a:pt x="14410" y="20366"/>
                  </a:cubicBezTo>
                  <a:cubicBezTo>
                    <a:pt x="14449" y="23472"/>
                    <a:pt x="14496" y="27340"/>
                    <a:pt x="12886" y="29513"/>
                  </a:cubicBezTo>
                  <a:cubicBezTo>
                    <a:pt x="11443" y="31460"/>
                    <a:pt x="9206" y="32204"/>
                    <a:pt x="7042" y="32925"/>
                  </a:cubicBezTo>
                  <a:cubicBezTo>
                    <a:pt x="5410" y="33467"/>
                    <a:pt x="3869" y="33979"/>
                    <a:pt x="2714" y="34969"/>
                  </a:cubicBezTo>
                  <a:cubicBezTo>
                    <a:pt x="0" y="37296"/>
                    <a:pt x="360" y="38630"/>
                    <a:pt x="378" y="38684"/>
                  </a:cubicBezTo>
                  <a:cubicBezTo>
                    <a:pt x="395" y="38744"/>
                    <a:pt x="449" y="38783"/>
                    <a:pt x="512" y="38783"/>
                  </a:cubicBezTo>
                  <a:cubicBezTo>
                    <a:pt x="524" y="38783"/>
                    <a:pt x="537" y="38782"/>
                    <a:pt x="550" y="38778"/>
                  </a:cubicBezTo>
                  <a:cubicBezTo>
                    <a:pt x="624" y="38756"/>
                    <a:pt x="667" y="38678"/>
                    <a:pt x="646" y="38604"/>
                  </a:cubicBezTo>
                  <a:cubicBezTo>
                    <a:pt x="643" y="38592"/>
                    <a:pt x="347" y="37367"/>
                    <a:pt x="2897" y="35182"/>
                  </a:cubicBezTo>
                  <a:cubicBezTo>
                    <a:pt x="4009" y="34229"/>
                    <a:pt x="5525" y="33724"/>
                    <a:pt x="7129" y="33190"/>
                  </a:cubicBezTo>
                  <a:cubicBezTo>
                    <a:pt x="9336" y="32457"/>
                    <a:pt x="11615" y="31698"/>
                    <a:pt x="13110" y="29681"/>
                  </a:cubicBezTo>
                  <a:cubicBezTo>
                    <a:pt x="14777" y="27431"/>
                    <a:pt x="14729" y="23510"/>
                    <a:pt x="14690" y="20362"/>
                  </a:cubicBezTo>
                  <a:cubicBezTo>
                    <a:pt x="14668" y="18592"/>
                    <a:pt x="14649" y="17065"/>
                    <a:pt x="14917" y="16131"/>
                  </a:cubicBezTo>
                  <a:cubicBezTo>
                    <a:pt x="15336" y="14665"/>
                    <a:pt x="16958" y="14079"/>
                    <a:pt x="18835" y="13400"/>
                  </a:cubicBezTo>
                  <a:cubicBezTo>
                    <a:pt x="20262" y="12884"/>
                    <a:pt x="21740" y="12352"/>
                    <a:pt x="22901" y="11357"/>
                  </a:cubicBezTo>
                  <a:cubicBezTo>
                    <a:pt x="24986" y="9569"/>
                    <a:pt x="23820" y="6802"/>
                    <a:pt x="22883" y="4581"/>
                  </a:cubicBezTo>
                  <a:cubicBezTo>
                    <a:pt x="22586" y="3877"/>
                    <a:pt x="22306" y="3210"/>
                    <a:pt x="22180" y="2681"/>
                  </a:cubicBezTo>
                  <a:cubicBezTo>
                    <a:pt x="22020" y="1998"/>
                    <a:pt x="22121" y="1158"/>
                    <a:pt x="22481" y="185"/>
                  </a:cubicBezTo>
                  <a:cubicBezTo>
                    <a:pt x="22506" y="114"/>
                    <a:pt x="22468" y="35"/>
                    <a:pt x="22396" y="9"/>
                  </a:cubicBezTo>
                  <a:cubicBezTo>
                    <a:pt x="22380" y="3"/>
                    <a:pt x="22364" y="0"/>
                    <a:pt x="22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0;p34">
              <a:extLst>
                <a:ext uri="{FF2B5EF4-FFF2-40B4-BE49-F238E27FC236}">
                  <a16:creationId xmlns:a16="http://schemas.microsoft.com/office/drawing/2014/main" id="{AC62DFBE-68FD-4541-A5DD-9132BA1D5452}"/>
                </a:ext>
              </a:extLst>
            </p:cNvPr>
            <p:cNvSpPr/>
            <p:nvPr/>
          </p:nvSpPr>
          <p:spPr>
            <a:xfrm>
              <a:off x="4191431" y="1996448"/>
              <a:ext cx="18617" cy="24695"/>
            </a:xfrm>
            <a:custGeom>
              <a:avLst/>
              <a:gdLst/>
              <a:ahLst/>
              <a:cxnLst/>
              <a:rect l="l" t="t" r="r" b="b"/>
              <a:pathLst>
                <a:path w="977" h="1296" extrusionOk="0">
                  <a:moveTo>
                    <a:pt x="818" y="1"/>
                  </a:moveTo>
                  <a:cubicBezTo>
                    <a:pt x="775" y="1"/>
                    <a:pt x="734" y="20"/>
                    <a:pt x="707" y="56"/>
                  </a:cubicBezTo>
                  <a:cubicBezTo>
                    <a:pt x="694" y="73"/>
                    <a:pt x="402" y="471"/>
                    <a:pt x="53" y="1086"/>
                  </a:cubicBezTo>
                  <a:cubicBezTo>
                    <a:pt x="1" y="1179"/>
                    <a:pt x="68" y="1296"/>
                    <a:pt x="176" y="1296"/>
                  </a:cubicBezTo>
                  <a:cubicBezTo>
                    <a:pt x="227" y="1296"/>
                    <a:pt x="274" y="1268"/>
                    <a:pt x="298" y="1224"/>
                  </a:cubicBezTo>
                  <a:cubicBezTo>
                    <a:pt x="491" y="878"/>
                    <a:pt x="702" y="544"/>
                    <a:pt x="933" y="224"/>
                  </a:cubicBezTo>
                  <a:cubicBezTo>
                    <a:pt x="977" y="161"/>
                    <a:pt x="963" y="73"/>
                    <a:pt x="902" y="28"/>
                  </a:cubicBezTo>
                  <a:cubicBezTo>
                    <a:pt x="877" y="10"/>
                    <a:pt x="847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1;p34">
              <a:extLst>
                <a:ext uri="{FF2B5EF4-FFF2-40B4-BE49-F238E27FC236}">
                  <a16:creationId xmlns:a16="http://schemas.microsoft.com/office/drawing/2014/main" id="{66A6D882-746A-407E-93CA-07E5E4A99298}"/>
                </a:ext>
              </a:extLst>
            </p:cNvPr>
            <p:cNvSpPr/>
            <p:nvPr/>
          </p:nvSpPr>
          <p:spPr>
            <a:xfrm>
              <a:off x="4388670" y="2630732"/>
              <a:ext cx="395296" cy="343219"/>
            </a:xfrm>
            <a:custGeom>
              <a:avLst/>
              <a:gdLst/>
              <a:ahLst/>
              <a:cxnLst/>
              <a:rect l="l" t="t" r="r" b="b"/>
              <a:pathLst>
                <a:path w="20745" h="18012" extrusionOk="0">
                  <a:moveTo>
                    <a:pt x="5074" y="0"/>
                  </a:moveTo>
                  <a:cubicBezTo>
                    <a:pt x="3271" y="0"/>
                    <a:pt x="0" y="5987"/>
                    <a:pt x="609" y="6838"/>
                  </a:cubicBezTo>
                  <a:cubicBezTo>
                    <a:pt x="1258" y="7749"/>
                    <a:pt x="2817" y="10735"/>
                    <a:pt x="4895" y="11256"/>
                  </a:cubicBezTo>
                  <a:cubicBezTo>
                    <a:pt x="6975" y="11777"/>
                    <a:pt x="17496" y="18012"/>
                    <a:pt x="17496" y="18012"/>
                  </a:cubicBezTo>
                  <a:lnTo>
                    <a:pt x="20744" y="17102"/>
                  </a:lnTo>
                  <a:cubicBezTo>
                    <a:pt x="20744" y="17102"/>
                    <a:pt x="14378" y="12685"/>
                    <a:pt x="11910" y="10606"/>
                  </a:cubicBezTo>
                  <a:cubicBezTo>
                    <a:pt x="9443" y="8527"/>
                    <a:pt x="6065" y="5150"/>
                    <a:pt x="6065" y="5150"/>
                  </a:cubicBezTo>
                  <a:lnTo>
                    <a:pt x="5416" y="84"/>
                  </a:lnTo>
                  <a:cubicBezTo>
                    <a:pt x="5310" y="27"/>
                    <a:pt x="5195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2;p34">
              <a:extLst>
                <a:ext uri="{FF2B5EF4-FFF2-40B4-BE49-F238E27FC236}">
                  <a16:creationId xmlns:a16="http://schemas.microsoft.com/office/drawing/2014/main" id="{F022B547-50FA-4EAD-B6B7-B27BA36EC5EB}"/>
                </a:ext>
              </a:extLst>
            </p:cNvPr>
            <p:cNvSpPr/>
            <p:nvPr/>
          </p:nvSpPr>
          <p:spPr>
            <a:xfrm>
              <a:off x="4384249" y="2625301"/>
              <a:ext cx="406500" cy="353985"/>
            </a:xfrm>
            <a:custGeom>
              <a:avLst/>
              <a:gdLst/>
              <a:ahLst/>
              <a:cxnLst/>
              <a:rect l="l" t="t" r="r" b="b"/>
              <a:pathLst>
                <a:path w="21333" h="18577" extrusionOk="0">
                  <a:moveTo>
                    <a:pt x="5320" y="567"/>
                  </a:moveTo>
                  <a:cubicBezTo>
                    <a:pt x="5344" y="567"/>
                    <a:pt x="5367" y="570"/>
                    <a:pt x="5390" y="574"/>
                  </a:cubicBezTo>
                  <a:lnTo>
                    <a:pt x="6018" y="5471"/>
                  </a:lnTo>
                  <a:cubicBezTo>
                    <a:pt x="6026" y="5532"/>
                    <a:pt x="6053" y="5591"/>
                    <a:pt x="6098" y="5634"/>
                  </a:cubicBezTo>
                  <a:cubicBezTo>
                    <a:pt x="6132" y="5668"/>
                    <a:pt x="9513" y="9044"/>
                    <a:pt x="11961" y="11107"/>
                  </a:cubicBezTo>
                  <a:cubicBezTo>
                    <a:pt x="14012" y="12833"/>
                    <a:pt x="18786" y="16198"/>
                    <a:pt x="20327" y="17276"/>
                  </a:cubicBezTo>
                  <a:lnTo>
                    <a:pt x="17768" y="17993"/>
                  </a:lnTo>
                  <a:cubicBezTo>
                    <a:pt x="16608" y="17308"/>
                    <a:pt x="7203" y="11770"/>
                    <a:pt x="5196" y="11268"/>
                  </a:cubicBezTo>
                  <a:cubicBezTo>
                    <a:pt x="3571" y="10861"/>
                    <a:pt x="2207" y="8726"/>
                    <a:pt x="1475" y="7577"/>
                  </a:cubicBezTo>
                  <a:cubicBezTo>
                    <a:pt x="1315" y="7328"/>
                    <a:pt x="1179" y="7115"/>
                    <a:pt x="1070" y="6962"/>
                  </a:cubicBezTo>
                  <a:cubicBezTo>
                    <a:pt x="806" y="6558"/>
                    <a:pt x="2134" y="3419"/>
                    <a:pt x="3858" y="1542"/>
                  </a:cubicBezTo>
                  <a:cubicBezTo>
                    <a:pt x="4440" y="908"/>
                    <a:pt x="4952" y="568"/>
                    <a:pt x="5305" y="568"/>
                  </a:cubicBezTo>
                  <a:cubicBezTo>
                    <a:pt x="5310" y="567"/>
                    <a:pt x="5315" y="567"/>
                    <a:pt x="5320" y="567"/>
                  </a:cubicBezTo>
                  <a:close/>
                  <a:moveTo>
                    <a:pt x="5302" y="1"/>
                  </a:moveTo>
                  <a:cubicBezTo>
                    <a:pt x="4746" y="1"/>
                    <a:pt x="4084" y="433"/>
                    <a:pt x="3326" y="1293"/>
                  </a:cubicBezTo>
                  <a:cubicBezTo>
                    <a:pt x="1870" y="2945"/>
                    <a:pt x="1" y="6431"/>
                    <a:pt x="612" y="7288"/>
                  </a:cubicBezTo>
                  <a:cubicBezTo>
                    <a:pt x="718" y="7436"/>
                    <a:pt x="848" y="7640"/>
                    <a:pt x="1001" y="7880"/>
                  </a:cubicBezTo>
                  <a:cubicBezTo>
                    <a:pt x="1831" y="9178"/>
                    <a:pt x="3218" y="11353"/>
                    <a:pt x="5060" y="11814"/>
                  </a:cubicBezTo>
                  <a:cubicBezTo>
                    <a:pt x="7076" y="12317"/>
                    <a:pt x="17480" y="18476"/>
                    <a:pt x="17585" y="18537"/>
                  </a:cubicBezTo>
                  <a:cubicBezTo>
                    <a:pt x="17629" y="18564"/>
                    <a:pt x="17679" y="18577"/>
                    <a:pt x="17728" y="18577"/>
                  </a:cubicBezTo>
                  <a:cubicBezTo>
                    <a:pt x="17754" y="18577"/>
                    <a:pt x="17781" y="18574"/>
                    <a:pt x="17805" y="18567"/>
                  </a:cubicBezTo>
                  <a:lnTo>
                    <a:pt x="21052" y="17656"/>
                  </a:lnTo>
                  <a:cubicBezTo>
                    <a:pt x="21281" y="17592"/>
                    <a:pt x="21332" y="17292"/>
                    <a:pt x="21137" y="17156"/>
                  </a:cubicBezTo>
                  <a:cubicBezTo>
                    <a:pt x="21074" y="17112"/>
                    <a:pt x="14754" y="12722"/>
                    <a:pt x="12325" y="10676"/>
                  </a:cubicBezTo>
                  <a:cubicBezTo>
                    <a:pt x="10084" y="8790"/>
                    <a:pt x="7054" y="5792"/>
                    <a:pt x="6564" y="5305"/>
                  </a:cubicBezTo>
                  <a:lnTo>
                    <a:pt x="5926" y="333"/>
                  </a:lnTo>
                  <a:cubicBezTo>
                    <a:pt x="5915" y="244"/>
                    <a:pt x="5861" y="164"/>
                    <a:pt x="5781" y="121"/>
                  </a:cubicBezTo>
                  <a:cubicBezTo>
                    <a:pt x="5631" y="41"/>
                    <a:pt x="5471" y="1"/>
                    <a:pt x="530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3;p34">
              <a:extLst>
                <a:ext uri="{FF2B5EF4-FFF2-40B4-BE49-F238E27FC236}">
                  <a16:creationId xmlns:a16="http://schemas.microsoft.com/office/drawing/2014/main" id="{E7A531D7-7346-4300-A681-C969762ACE1F}"/>
                </a:ext>
              </a:extLst>
            </p:cNvPr>
            <p:cNvSpPr/>
            <p:nvPr/>
          </p:nvSpPr>
          <p:spPr>
            <a:xfrm>
              <a:off x="4508811" y="4188573"/>
              <a:ext cx="245352" cy="128126"/>
            </a:xfrm>
            <a:custGeom>
              <a:avLst/>
              <a:gdLst/>
              <a:ahLst/>
              <a:cxnLst/>
              <a:rect l="l" t="t" r="r" b="b"/>
              <a:pathLst>
                <a:path w="12876" h="6724" extrusionOk="0">
                  <a:moveTo>
                    <a:pt x="1681" y="0"/>
                  </a:moveTo>
                  <a:cubicBezTo>
                    <a:pt x="1681" y="0"/>
                    <a:pt x="0" y="3882"/>
                    <a:pt x="1061" y="4534"/>
                  </a:cubicBezTo>
                  <a:cubicBezTo>
                    <a:pt x="1589" y="4860"/>
                    <a:pt x="2199" y="4921"/>
                    <a:pt x="2749" y="4921"/>
                  </a:cubicBezTo>
                  <a:cubicBezTo>
                    <a:pt x="3080" y="4921"/>
                    <a:pt x="3389" y="4899"/>
                    <a:pt x="3645" y="4899"/>
                  </a:cubicBezTo>
                  <a:cubicBezTo>
                    <a:pt x="3815" y="4899"/>
                    <a:pt x="3961" y="4909"/>
                    <a:pt x="4075" y="4941"/>
                  </a:cubicBezTo>
                  <a:cubicBezTo>
                    <a:pt x="4646" y="5105"/>
                    <a:pt x="5543" y="6163"/>
                    <a:pt x="8639" y="6572"/>
                  </a:cubicBezTo>
                  <a:cubicBezTo>
                    <a:pt x="9448" y="6678"/>
                    <a:pt x="10090" y="6723"/>
                    <a:pt x="10602" y="6723"/>
                  </a:cubicBezTo>
                  <a:cubicBezTo>
                    <a:pt x="12048" y="6723"/>
                    <a:pt x="12450" y="6362"/>
                    <a:pt x="12631" y="6002"/>
                  </a:cubicBezTo>
                  <a:cubicBezTo>
                    <a:pt x="12876" y="5512"/>
                    <a:pt x="11328" y="5105"/>
                    <a:pt x="10024" y="4208"/>
                  </a:cubicBezTo>
                  <a:cubicBezTo>
                    <a:pt x="8721" y="3312"/>
                    <a:pt x="5543" y="623"/>
                    <a:pt x="5543" y="623"/>
                  </a:cubicBezTo>
                  <a:cubicBezTo>
                    <a:pt x="4966" y="952"/>
                    <a:pt x="4433" y="1076"/>
                    <a:pt x="3960" y="1076"/>
                  </a:cubicBezTo>
                  <a:cubicBezTo>
                    <a:pt x="2562" y="1076"/>
                    <a:pt x="1681" y="0"/>
                    <a:pt x="1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4;p34">
              <a:extLst>
                <a:ext uri="{FF2B5EF4-FFF2-40B4-BE49-F238E27FC236}">
                  <a16:creationId xmlns:a16="http://schemas.microsoft.com/office/drawing/2014/main" id="{72439444-4D54-405F-9825-D2F8C0AA74EA}"/>
                </a:ext>
              </a:extLst>
            </p:cNvPr>
            <p:cNvSpPr/>
            <p:nvPr/>
          </p:nvSpPr>
          <p:spPr>
            <a:xfrm>
              <a:off x="4503228" y="4183200"/>
              <a:ext cx="256366" cy="138854"/>
            </a:xfrm>
            <a:custGeom>
              <a:avLst/>
              <a:gdLst/>
              <a:ahLst/>
              <a:cxnLst/>
              <a:rect l="l" t="t" r="r" b="b"/>
              <a:pathLst>
                <a:path w="13454" h="7287" extrusionOk="0">
                  <a:moveTo>
                    <a:pt x="2076" y="772"/>
                  </a:moveTo>
                  <a:cubicBezTo>
                    <a:pt x="2481" y="1121"/>
                    <a:pt x="3252" y="1636"/>
                    <a:pt x="4264" y="1636"/>
                  </a:cubicBezTo>
                  <a:cubicBezTo>
                    <a:pt x="4729" y="1636"/>
                    <a:pt x="5245" y="1527"/>
                    <a:pt x="5801" y="1243"/>
                  </a:cubicBezTo>
                  <a:cubicBezTo>
                    <a:pt x="6448" y="1787"/>
                    <a:pt x="9002" y="3928"/>
                    <a:pt x="10158" y="4722"/>
                  </a:cubicBezTo>
                  <a:cubicBezTo>
                    <a:pt x="10672" y="5074"/>
                    <a:pt x="11206" y="5346"/>
                    <a:pt x="11677" y="5585"/>
                  </a:cubicBezTo>
                  <a:cubicBezTo>
                    <a:pt x="12075" y="5786"/>
                    <a:pt x="12617" y="6063"/>
                    <a:pt x="12673" y="6157"/>
                  </a:cubicBezTo>
                  <a:cubicBezTo>
                    <a:pt x="12586" y="6331"/>
                    <a:pt x="12390" y="6724"/>
                    <a:pt x="10903" y="6724"/>
                  </a:cubicBezTo>
                  <a:cubicBezTo>
                    <a:pt x="10413" y="6724"/>
                    <a:pt x="9782" y="6681"/>
                    <a:pt x="8968" y="6574"/>
                  </a:cubicBezTo>
                  <a:cubicBezTo>
                    <a:pt x="6737" y="6281"/>
                    <a:pt x="5687" y="5645"/>
                    <a:pt x="5060" y="5266"/>
                  </a:cubicBezTo>
                  <a:cubicBezTo>
                    <a:pt x="4821" y="5121"/>
                    <a:pt x="4631" y="5006"/>
                    <a:pt x="4446" y="4953"/>
                  </a:cubicBezTo>
                  <a:cubicBezTo>
                    <a:pt x="4301" y="4913"/>
                    <a:pt x="4129" y="4899"/>
                    <a:pt x="3937" y="4899"/>
                  </a:cubicBezTo>
                  <a:cubicBezTo>
                    <a:pt x="3813" y="4899"/>
                    <a:pt x="3679" y="4905"/>
                    <a:pt x="3537" y="4910"/>
                  </a:cubicBezTo>
                  <a:cubicBezTo>
                    <a:pt x="3379" y="4916"/>
                    <a:pt x="3212" y="4922"/>
                    <a:pt x="3040" y="4922"/>
                  </a:cubicBezTo>
                  <a:cubicBezTo>
                    <a:pt x="2526" y="4922"/>
                    <a:pt x="1969" y="4865"/>
                    <a:pt x="1501" y="4577"/>
                  </a:cubicBezTo>
                  <a:cubicBezTo>
                    <a:pt x="967" y="4249"/>
                    <a:pt x="1492" y="2241"/>
                    <a:pt x="2076" y="772"/>
                  </a:cubicBezTo>
                  <a:close/>
                  <a:moveTo>
                    <a:pt x="1977" y="0"/>
                  </a:moveTo>
                  <a:cubicBezTo>
                    <a:pt x="1963" y="0"/>
                    <a:pt x="1949" y="1"/>
                    <a:pt x="1936" y="3"/>
                  </a:cubicBezTo>
                  <a:cubicBezTo>
                    <a:pt x="1838" y="17"/>
                    <a:pt x="1756" y="81"/>
                    <a:pt x="1717" y="170"/>
                  </a:cubicBezTo>
                  <a:cubicBezTo>
                    <a:pt x="1419" y="855"/>
                    <a:pt x="0" y="4313"/>
                    <a:pt x="1206" y="5056"/>
                  </a:cubicBezTo>
                  <a:cubicBezTo>
                    <a:pt x="1796" y="5419"/>
                    <a:pt x="2469" y="5484"/>
                    <a:pt x="3052" y="5484"/>
                  </a:cubicBezTo>
                  <a:cubicBezTo>
                    <a:pt x="3231" y="5484"/>
                    <a:pt x="3401" y="5478"/>
                    <a:pt x="3557" y="5473"/>
                  </a:cubicBezTo>
                  <a:cubicBezTo>
                    <a:pt x="3690" y="5467"/>
                    <a:pt x="3820" y="5463"/>
                    <a:pt x="3937" y="5463"/>
                  </a:cubicBezTo>
                  <a:cubicBezTo>
                    <a:pt x="4082" y="5463"/>
                    <a:pt x="4207" y="5470"/>
                    <a:pt x="4291" y="5495"/>
                  </a:cubicBezTo>
                  <a:cubicBezTo>
                    <a:pt x="4405" y="5527"/>
                    <a:pt x="4565" y="5623"/>
                    <a:pt x="4769" y="5747"/>
                  </a:cubicBezTo>
                  <a:cubicBezTo>
                    <a:pt x="5435" y="6149"/>
                    <a:pt x="6547" y="6822"/>
                    <a:pt x="8895" y="7132"/>
                  </a:cubicBezTo>
                  <a:cubicBezTo>
                    <a:pt x="9712" y="7240"/>
                    <a:pt x="10370" y="7287"/>
                    <a:pt x="10902" y="7287"/>
                  </a:cubicBezTo>
                  <a:cubicBezTo>
                    <a:pt x="12472" y="7287"/>
                    <a:pt x="12941" y="6877"/>
                    <a:pt x="13177" y="6409"/>
                  </a:cubicBezTo>
                  <a:cubicBezTo>
                    <a:pt x="13453" y="5856"/>
                    <a:pt x="12782" y="5516"/>
                    <a:pt x="11932" y="5085"/>
                  </a:cubicBezTo>
                  <a:cubicBezTo>
                    <a:pt x="11477" y="4853"/>
                    <a:pt x="10959" y="4590"/>
                    <a:pt x="10476" y="4259"/>
                  </a:cubicBezTo>
                  <a:cubicBezTo>
                    <a:pt x="9200" y="3381"/>
                    <a:pt x="6049" y="717"/>
                    <a:pt x="6018" y="690"/>
                  </a:cubicBezTo>
                  <a:cubicBezTo>
                    <a:pt x="5966" y="647"/>
                    <a:pt x="5901" y="624"/>
                    <a:pt x="5836" y="624"/>
                  </a:cubicBezTo>
                  <a:cubicBezTo>
                    <a:pt x="5788" y="624"/>
                    <a:pt x="5740" y="636"/>
                    <a:pt x="5697" y="661"/>
                  </a:cubicBezTo>
                  <a:cubicBezTo>
                    <a:pt x="5168" y="964"/>
                    <a:pt x="4681" y="1077"/>
                    <a:pt x="4250" y="1077"/>
                  </a:cubicBezTo>
                  <a:cubicBezTo>
                    <a:pt x="3017" y="1077"/>
                    <a:pt x="2236" y="154"/>
                    <a:pt x="2192" y="103"/>
                  </a:cubicBezTo>
                  <a:cubicBezTo>
                    <a:pt x="2139" y="38"/>
                    <a:pt x="2059" y="0"/>
                    <a:pt x="197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5;p34">
              <a:extLst>
                <a:ext uri="{FF2B5EF4-FFF2-40B4-BE49-F238E27FC236}">
                  <a16:creationId xmlns:a16="http://schemas.microsoft.com/office/drawing/2014/main" id="{73CCF3FF-EDD6-4331-8375-848CDAA607CC}"/>
                </a:ext>
              </a:extLst>
            </p:cNvPr>
            <p:cNvSpPr/>
            <p:nvPr/>
          </p:nvSpPr>
          <p:spPr>
            <a:xfrm>
              <a:off x="4521483" y="4255837"/>
              <a:ext cx="228431" cy="60843"/>
            </a:xfrm>
            <a:custGeom>
              <a:avLst/>
              <a:gdLst/>
              <a:ahLst/>
              <a:cxnLst/>
              <a:rect l="l" t="t" r="r" b="b"/>
              <a:pathLst>
                <a:path w="1198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457"/>
                    <a:pt x="117" y="834"/>
                    <a:pt x="396" y="1003"/>
                  </a:cubicBezTo>
                  <a:cubicBezTo>
                    <a:pt x="926" y="1329"/>
                    <a:pt x="1538" y="1390"/>
                    <a:pt x="2089" y="1390"/>
                  </a:cubicBezTo>
                  <a:cubicBezTo>
                    <a:pt x="2417" y="1390"/>
                    <a:pt x="2723" y="1369"/>
                    <a:pt x="2977" y="1369"/>
                  </a:cubicBezTo>
                  <a:cubicBezTo>
                    <a:pt x="3148" y="1369"/>
                    <a:pt x="3296" y="1378"/>
                    <a:pt x="3410" y="1411"/>
                  </a:cubicBezTo>
                  <a:cubicBezTo>
                    <a:pt x="3981" y="1573"/>
                    <a:pt x="4878" y="2633"/>
                    <a:pt x="7974" y="3040"/>
                  </a:cubicBezTo>
                  <a:cubicBezTo>
                    <a:pt x="8784" y="3147"/>
                    <a:pt x="9427" y="3192"/>
                    <a:pt x="9940" y="3192"/>
                  </a:cubicBezTo>
                  <a:cubicBezTo>
                    <a:pt x="11384" y="3192"/>
                    <a:pt x="11786" y="2832"/>
                    <a:pt x="11967" y="2472"/>
                  </a:cubicBezTo>
                  <a:cubicBezTo>
                    <a:pt x="11977" y="2447"/>
                    <a:pt x="11985" y="2422"/>
                    <a:pt x="11988" y="2396"/>
                  </a:cubicBezTo>
                  <a:lnTo>
                    <a:pt x="11988" y="2396"/>
                  </a:lnTo>
                  <a:cubicBezTo>
                    <a:pt x="11557" y="2454"/>
                    <a:pt x="11130" y="2480"/>
                    <a:pt x="10710" y="2480"/>
                  </a:cubicBezTo>
                  <a:cubicBezTo>
                    <a:pt x="9291" y="2480"/>
                    <a:pt x="7936" y="2190"/>
                    <a:pt x="6676" y="1893"/>
                  </a:cubicBezTo>
                  <a:cubicBezTo>
                    <a:pt x="4670" y="1421"/>
                    <a:pt x="4081" y="360"/>
                    <a:pt x="2195" y="360"/>
                  </a:cubicBezTo>
                  <a:cubicBezTo>
                    <a:pt x="1242" y="360"/>
                    <a:pt x="501" y="17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6;p34">
              <a:extLst>
                <a:ext uri="{FF2B5EF4-FFF2-40B4-BE49-F238E27FC236}">
                  <a16:creationId xmlns:a16="http://schemas.microsoft.com/office/drawing/2014/main" id="{27AC4590-7E28-4E36-996A-BD7F5543C496}"/>
                </a:ext>
              </a:extLst>
            </p:cNvPr>
            <p:cNvSpPr/>
            <p:nvPr/>
          </p:nvSpPr>
          <p:spPr>
            <a:xfrm>
              <a:off x="4516052" y="4250483"/>
              <a:ext cx="239426" cy="71571"/>
            </a:xfrm>
            <a:custGeom>
              <a:avLst/>
              <a:gdLst/>
              <a:ahLst/>
              <a:cxnLst/>
              <a:rect l="l" t="t" r="r" b="b"/>
              <a:pathLst>
                <a:path w="12565" h="3756" extrusionOk="0">
                  <a:moveTo>
                    <a:pt x="612" y="679"/>
                  </a:moveTo>
                  <a:cubicBezTo>
                    <a:pt x="1196" y="841"/>
                    <a:pt x="1821" y="922"/>
                    <a:pt x="2480" y="922"/>
                  </a:cubicBezTo>
                  <a:cubicBezTo>
                    <a:pt x="3481" y="922"/>
                    <a:pt x="4092" y="1242"/>
                    <a:pt x="4801" y="1612"/>
                  </a:cubicBezTo>
                  <a:cubicBezTo>
                    <a:pt x="5359" y="1904"/>
                    <a:pt x="5994" y="2235"/>
                    <a:pt x="6895" y="2446"/>
                  </a:cubicBezTo>
                  <a:cubicBezTo>
                    <a:pt x="8194" y="2753"/>
                    <a:pt x="9561" y="3041"/>
                    <a:pt x="10990" y="3041"/>
                  </a:cubicBezTo>
                  <a:cubicBezTo>
                    <a:pt x="11164" y="3041"/>
                    <a:pt x="11338" y="3037"/>
                    <a:pt x="11514" y="3028"/>
                  </a:cubicBezTo>
                  <a:lnTo>
                    <a:pt x="11514" y="3028"/>
                  </a:lnTo>
                  <a:cubicBezTo>
                    <a:pt x="11258" y="3122"/>
                    <a:pt x="10860" y="3193"/>
                    <a:pt x="10231" y="3193"/>
                  </a:cubicBezTo>
                  <a:cubicBezTo>
                    <a:pt x="9740" y="3193"/>
                    <a:pt x="9109" y="3150"/>
                    <a:pt x="8295" y="3043"/>
                  </a:cubicBezTo>
                  <a:cubicBezTo>
                    <a:pt x="6064" y="2750"/>
                    <a:pt x="5014" y="2114"/>
                    <a:pt x="4387" y="1735"/>
                  </a:cubicBezTo>
                  <a:cubicBezTo>
                    <a:pt x="4148" y="1590"/>
                    <a:pt x="3958" y="1475"/>
                    <a:pt x="3773" y="1422"/>
                  </a:cubicBezTo>
                  <a:cubicBezTo>
                    <a:pt x="3628" y="1382"/>
                    <a:pt x="3456" y="1368"/>
                    <a:pt x="3264" y="1368"/>
                  </a:cubicBezTo>
                  <a:cubicBezTo>
                    <a:pt x="3140" y="1368"/>
                    <a:pt x="3006" y="1374"/>
                    <a:pt x="2864" y="1379"/>
                  </a:cubicBezTo>
                  <a:cubicBezTo>
                    <a:pt x="2706" y="1385"/>
                    <a:pt x="2538" y="1391"/>
                    <a:pt x="2366" y="1391"/>
                  </a:cubicBezTo>
                  <a:cubicBezTo>
                    <a:pt x="1852" y="1391"/>
                    <a:pt x="1296" y="1334"/>
                    <a:pt x="828" y="1046"/>
                  </a:cubicBezTo>
                  <a:cubicBezTo>
                    <a:pt x="716" y="976"/>
                    <a:pt x="650" y="838"/>
                    <a:pt x="612" y="679"/>
                  </a:cubicBezTo>
                  <a:close/>
                  <a:moveTo>
                    <a:pt x="286" y="0"/>
                  </a:moveTo>
                  <a:cubicBezTo>
                    <a:pt x="134" y="0"/>
                    <a:pt x="0" y="124"/>
                    <a:pt x="4" y="288"/>
                  </a:cubicBezTo>
                  <a:cubicBezTo>
                    <a:pt x="19" y="900"/>
                    <a:pt x="197" y="1316"/>
                    <a:pt x="533" y="1525"/>
                  </a:cubicBezTo>
                  <a:cubicBezTo>
                    <a:pt x="1123" y="1888"/>
                    <a:pt x="1796" y="1953"/>
                    <a:pt x="2379" y="1953"/>
                  </a:cubicBezTo>
                  <a:cubicBezTo>
                    <a:pt x="2558" y="1953"/>
                    <a:pt x="2728" y="1947"/>
                    <a:pt x="2884" y="1942"/>
                  </a:cubicBezTo>
                  <a:cubicBezTo>
                    <a:pt x="3017" y="1936"/>
                    <a:pt x="3147" y="1932"/>
                    <a:pt x="3264" y="1932"/>
                  </a:cubicBezTo>
                  <a:cubicBezTo>
                    <a:pt x="3409" y="1932"/>
                    <a:pt x="3534" y="1939"/>
                    <a:pt x="3618" y="1964"/>
                  </a:cubicBezTo>
                  <a:cubicBezTo>
                    <a:pt x="3732" y="1996"/>
                    <a:pt x="3892" y="2092"/>
                    <a:pt x="4096" y="2216"/>
                  </a:cubicBezTo>
                  <a:cubicBezTo>
                    <a:pt x="4762" y="2618"/>
                    <a:pt x="5874" y="3291"/>
                    <a:pt x="8222" y="3601"/>
                  </a:cubicBezTo>
                  <a:cubicBezTo>
                    <a:pt x="9039" y="3709"/>
                    <a:pt x="9697" y="3756"/>
                    <a:pt x="10229" y="3756"/>
                  </a:cubicBezTo>
                  <a:cubicBezTo>
                    <a:pt x="11799" y="3756"/>
                    <a:pt x="12268" y="3346"/>
                    <a:pt x="12504" y="2879"/>
                  </a:cubicBezTo>
                  <a:cubicBezTo>
                    <a:pt x="12529" y="2827"/>
                    <a:pt x="12545" y="2772"/>
                    <a:pt x="12553" y="2715"/>
                  </a:cubicBezTo>
                  <a:cubicBezTo>
                    <a:pt x="12564" y="2627"/>
                    <a:pt x="12535" y="2540"/>
                    <a:pt x="12472" y="2478"/>
                  </a:cubicBezTo>
                  <a:cubicBezTo>
                    <a:pt x="12418" y="2425"/>
                    <a:pt x="12346" y="2396"/>
                    <a:pt x="12270" y="2396"/>
                  </a:cubicBezTo>
                  <a:cubicBezTo>
                    <a:pt x="12259" y="2396"/>
                    <a:pt x="12248" y="2397"/>
                    <a:pt x="12236" y="2398"/>
                  </a:cubicBezTo>
                  <a:cubicBezTo>
                    <a:pt x="11822" y="2454"/>
                    <a:pt x="11410" y="2479"/>
                    <a:pt x="11003" y="2479"/>
                  </a:cubicBezTo>
                  <a:cubicBezTo>
                    <a:pt x="9627" y="2479"/>
                    <a:pt x="8293" y="2199"/>
                    <a:pt x="7025" y="1899"/>
                  </a:cubicBezTo>
                  <a:cubicBezTo>
                    <a:pt x="6192" y="1704"/>
                    <a:pt x="5618" y="1403"/>
                    <a:pt x="5062" y="1115"/>
                  </a:cubicBezTo>
                  <a:cubicBezTo>
                    <a:pt x="4321" y="727"/>
                    <a:pt x="3620" y="361"/>
                    <a:pt x="2482" y="361"/>
                  </a:cubicBezTo>
                  <a:cubicBezTo>
                    <a:pt x="1540" y="361"/>
                    <a:pt x="819" y="174"/>
                    <a:pt x="380" y="16"/>
                  </a:cubicBezTo>
                  <a:cubicBezTo>
                    <a:pt x="349" y="5"/>
                    <a:pt x="317" y="0"/>
                    <a:pt x="28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7;p34">
              <a:extLst>
                <a:ext uri="{FF2B5EF4-FFF2-40B4-BE49-F238E27FC236}">
                  <a16:creationId xmlns:a16="http://schemas.microsoft.com/office/drawing/2014/main" id="{E62642E7-0BEC-4688-9F57-7EA6D2C1B283}"/>
                </a:ext>
              </a:extLst>
            </p:cNvPr>
            <p:cNvSpPr/>
            <p:nvPr/>
          </p:nvSpPr>
          <p:spPr>
            <a:xfrm>
              <a:off x="3818982" y="2130728"/>
              <a:ext cx="867593" cy="2102071"/>
            </a:xfrm>
            <a:custGeom>
              <a:avLst/>
              <a:gdLst/>
              <a:ahLst/>
              <a:cxnLst/>
              <a:rect l="l" t="t" r="r" b="b"/>
              <a:pathLst>
                <a:path w="45531" h="110316" extrusionOk="0">
                  <a:moveTo>
                    <a:pt x="25090" y="1"/>
                  </a:moveTo>
                  <a:cubicBezTo>
                    <a:pt x="25090" y="1"/>
                    <a:pt x="25704" y="4124"/>
                    <a:pt x="24915" y="5791"/>
                  </a:cubicBezTo>
                  <a:cubicBezTo>
                    <a:pt x="24125" y="7458"/>
                    <a:pt x="21670" y="7631"/>
                    <a:pt x="19564" y="7984"/>
                  </a:cubicBezTo>
                  <a:cubicBezTo>
                    <a:pt x="17458" y="8336"/>
                    <a:pt x="12634" y="10176"/>
                    <a:pt x="13160" y="14913"/>
                  </a:cubicBezTo>
                  <a:cubicBezTo>
                    <a:pt x="13687" y="19650"/>
                    <a:pt x="19739" y="29915"/>
                    <a:pt x="19739" y="32810"/>
                  </a:cubicBezTo>
                  <a:cubicBezTo>
                    <a:pt x="19739" y="35705"/>
                    <a:pt x="17897" y="37196"/>
                    <a:pt x="15879" y="42811"/>
                  </a:cubicBezTo>
                  <a:cubicBezTo>
                    <a:pt x="13862" y="48426"/>
                    <a:pt x="14124" y="58864"/>
                    <a:pt x="14738" y="65620"/>
                  </a:cubicBezTo>
                  <a:cubicBezTo>
                    <a:pt x="15352" y="72374"/>
                    <a:pt x="17371" y="78778"/>
                    <a:pt x="17371" y="78778"/>
                  </a:cubicBezTo>
                  <a:cubicBezTo>
                    <a:pt x="17371" y="78778"/>
                    <a:pt x="12282" y="86936"/>
                    <a:pt x="10090" y="90445"/>
                  </a:cubicBezTo>
                  <a:cubicBezTo>
                    <a:pt x="7897" y="93956"/>
                    <a:pt x="1" y="109219"/>
                    <a:pt x="1" y="109219"/>
                  </a:cubicBezTo>
                  <a:cubicBezTo>
                    <a:pt x="1" y="109219"/>
                    <a:pt x="1" y="109745"/>
                    <a:pt x="1229" y="110097"/>
                  </a:cubicBezTo>
                  <a:cubicBezTo>
                    <a:pt x="1841" y="110272"/>
                    <a:pt x="2498" y="110316"/>
                    <a:pt x="3002" y="110316"/>
                  </a:cubicBezTo>
                  <a:cubicBezTo>
                    <a:pt x="3509" y="110316"/>
                    <a:pt x="3861" y="110272"/>
                    <a:pt x="3861" y="110272"/>
                  </a:cubicBezTo>
                  <a:cubicBezTo>
                    <a:pt x="3861" y="110272"/>
                    <a:pt x="18950" y="92112"/>
                    <a:pt x="21756" y="89042"/>
                  </a:cubicBezTo>
                  <a:cubicBezTo>
                    <a:pt x="24564" y="85972"/>
                    <a:pt x="27196" y="80621"/>
                    <a:pt x="27546" y="78164"/>
                  </a:cubicBezTo>
                  <a:cubicBezTo>
                    <a:pt x="27898" y="75706"/>
                    <a:pt x="27459" y="60707"/>
                    <a:pt x="27459" y="60706"/>
                  </a:cubicBezTo>
                  <a:lnTo>
                    <a:pt x="27459" y="60706"/>
                  </a:lnTo>
                  <a:cubicBezTo>
                    <a:pt x="27459" y="60706"/>
                    <a:pt x="30618" y="68251"/>
                    <a:pt x="33074" y="72111"/>
                  </a:cubicBezTo>
                  <a:cubicBezTo>
                    <a:pt x="35532" y="75972"/>
                    <a:pt x="37191" y="79392"/>
                    <a:pt x="37191" y="79392"/>
                  </a:cubicBezTo>
                  <a:cubicBezTo>
                    <a:pt x="37191" y="79392"/>
                    <a:pt x="36583" y="84568"/>
                    <a:pt x="37197" y="88955"/>
                  </a:cubicBezTo>
                  <a:cubicBezTo>
                    <a:pt x="37811" y="93340"/>
                    <a:pt x="37293" y="107423"/>
                    <a:pt x="37907" y="108564"/>
                  </a:cubicBezTo>
                  <a:cubicBezTo>
                    <a:pt x="38185" y="109079"/>
                    <a:pt x="38821" y="109264"/>
                    <a:pt x="39484" y="109264"/>
                  </a:cubicBezTo>
                  <a:cubicBezTo>
                    <a:pt x="40288" y="109264"/>
                    <a:pt x="41132" y="108991"/>
                    <a:pt x="41421" y="108702"/>
                  </a:cubicBezTo>
                  <a:cubicBezTo>
                    <a:pt x="41947" y="108176"/>
                    <a:pt x="42198" y="104746"/>
                    <a:pt x="42198" y="104746"/>
                  </a:cubicBezTo>
                  <a:cubicBezTo>
                    <a:pt x="42198" y="104746"/>
                    <a:pt x="43250" y="94043"/>
                    <a:pt x="43864" y="89042"/>
                  </a:cubicBezTo>
                  <a:cubicBezTo>
                    <a:pt x="44479" y="84043"/>
                    <a:pt x="45531" y="79743"/>
                    <a:pt x="45181" y="78603"/>
                  </a:cubicBezTo>
                  <a:cubicBezTo>
                    <a:pt x="44829" y="77462"/>
                    <a:pt x="42636" y="65270"/>
                    <a:pt x="40969" y="59479"/>
                  </a:cubicBezTo>
                  <a:cubicBezTo>
                    <a:pt x="39302" y="53689"/>
                    <a:pt x="34215" y="42900"/>
                    <a:pt x="33074" y="40092"/>
                  </a:cubicBezTo>
                  <a:cubicBezTo>
                    <a:pt x="31934" y="37285"/>
                    <a:pt x="31320" y="34741"/>
                    <a:pt x="31495" y="33863"/>
                  </a:cubicBezTo>
                  <a:cubicBezTo>
                    <a:pt x="31670" y="32987"/>
                    <a:pt x="35091" y="27723"/>
                    <a:pt x="35969" y="26319"/>
                  </a:cubicBezTo>
                  <a:cubicBezTo>
                    <a:pt x="36846" y="24915"/>
                    <a:pt x="37197" y="22372"/>
                    <a:pt x="36144" y="20091"/>
                  </a:cubicBezTo>
                  <a:cubicBezTo>
                    <a:pt x="35091" y="17810"/>
                    <a:pt x="36144" y="14740"/>
                    <a:pt x="35969" y="12898"/>
                  </a:cubicBezTo>
                  <a:cubicBezTo>
                    <a:pt x="35793" y="11054"/>
                    <a:pt x="33074" y="10265"/>
                    <a:pt x="31670" y="9564"/>
                  </a:cubicBezTo>
                  <a:cubicBezTo>
                    <a:pt x="30267" y="8862"/>
                    <a:pt x="29740" y="7281"/>
                    <a:pt x="29740" y="5967"/>
                  </a:cubicBezTo>
                  <a:cubicBezTo>
                    <a:pt x="29740" y="4652"/>
                    <a:pt x="30529" y="2808"/>
                    <a:pt x="30529" y="2808"/>
                  </a:cubicBezTo>
                  <a:cubicBezTo>
                    <a:pt x="30529" y="2808"/>
                    <a:pt x="26231" y="1"/>
                    <a:pt x="2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8;p34">
              <a:extLst>
                <a:ext uri="{FF2B5EF4-FFF2-40B4-BE49-F238E27FC236}">
                  <a16:creationId xmlns:a16="http://schemas.microsoft.com/office/drawing/2014/main" id="{A324676B-4DFB-4262-90BE-727DE7FD3586}"/>
                </a:ext>
              </a:extLst>
            </p:cNvPr>
            <p:cNvSpPr/>
            <p:nvPr/>
          </p:nvSpPr>
          <p:spPr>
            <a:xfrm>
              <a:off x="3813647" y="2125393"/>
              <a:ext cx="875825" cy="2112780"/>
            </a:xfrm>
            <a:custGeom>
              <a:avLst/>
              <a:gdLst/>
              <a:ahLst/>
              <a:cxnLst/>
              <a:rect l="l" t="t" r="r" b="b"/>
              <a:pathLst>
                <a:path w="45963" h="110878" extrusionOk="0">
                  <a:moveTo>
                    <a:pt x="25697" y="619"/>
                  </a:moveTo>
                  <a:lnTo>
                    <a:pt x="25697" y="619"/>
                  </a:lnTo>
                  <a:cubicBezTo>
                    <a:pt x="26709" y="908"/>
                    <a:pt x="28945" y="2219"/>
                    <a:pt x="30460" y="3196"/>
                  </a:cubicBezTo>
                  <a:cubicBezTo>
                    <a:pt x="30248" y="3736"/>
                    <a:pt x="29737" y="5146"/>
                    <a:pt x="29737" y="6246"/>
                  </a:cubicBezTo>
                  <a:cubicBezTo>
                    <a:pt x="29737" y="7602"/>
                    <a:pt x="30285" y="9325"/>
                    <a:pt x="31823" y="10093"/>
                  </a:cubicBezTo>
                  <a:cubicBezTo>
                    <a:pt x="32084" y="10224"/>
                    <a:pt x="32390" y="10359"/>
                    <a:pt x="32718" y="10502"/>
                  </a:cubicBezTo>
                  <a:cubicBezTo>
                    <a:pt x="34110" y="11108"/>
                    <a:pt x="35839" y="11864"/>
                    <a:pt x="35968" y="13203"/>
                  </a:cubicBezTo>
                  <a:cubicBezTo>
                    <a:pt x="36026" y="13820"/>
                    <a:pt x="35937" y="14611"/>
                    <a:pt x="35842" y="15450"/>
                  </a:cubicBezTo>
                  <a:cubicBezTo>
                    <a:pt x="35658" y="17084"/>
                    <a:pt x="35451" y="18936"/>
                    <a:pt x="36167" y="20488"/>
                  </a:cubicBezTo>
                  <a:cubicBezTo>
                    <a:pt x="37209" y="22742"/>
                    <a:pt x="36815" y="25159"/>
                    <a:pt x="36008" y="26448"/>
                  </a:cubicBezTo>
                  <a:cubicBezTo>
                    <a:pt x="35864" y="26680"/>
                    <a:pt x="35651" y="27016"/>
                    <a:pt x="35394" y="27418"/>
                  </a:cubicBezTo>
                  <a:cubicBezTo>
                    <a:pt x="33584" y="30265"/>
                    <a:pt x="31642" y="33363"/>
                    <a:pt x="31497" y="34086"/>
                  </a:cubicBezTo>
                  <a:cubicBezTo>
                    <a:pt x="31303" y="35059"/>
                    <a:pt x="31958" y="37687"/>
                    <a:pt x="33092" y="40476"/>
                  </a:cubicBezTo>
                  <a:cubicBezTo>
                    <a:pt x="33383" y="41192"/>
                    <a:pt x="33923" y="42408"/>
                    <a:pt x="34605" y="43947"/>
                  </a:cubicBezTo>
                  <a:cubicBezTo>
                    <a:pt x="36649" y="48560"/>
                    <a:pt x="39738" y="55531"/>
                    <a:pt x="40977" y="59835"/>
                  </a:cubicBezTo>
                  <a:cubicBezTo>
                    <a:pt x="42093" y="63707"/>
                    <a:pt x="43435" y="70406"/>
                    <a:pt x="44322" y="74838"/>
                  </a:cubicBezTo>
                  <a:cubicBezTo>
                    <a:pt x="44756" y="77007"/>
                    <a:pt x="45070" y="78576"/>
                    <a:pt x="45189" y="78964"/>
                  </a:cubicBezTo>
                  <a:cubicBezTo>
                    <a:pt x="45386" y="79602"/>
                    <a:pt x="45054" y="81609"/>
                    <a:pt x="44669" y="83932"/>
                  </a:cubicBezTo>
                  <a:cubicBezTo>
                    <a:pt x="44403" y="85533"/>
                    <a:pt x="44101" y="87349"/>
                    <a:pt x="43864" y="89287"/>
                  </a:cubicBezTo>
                  <a:cubicBezTo>
                    <a:pt x="43257" y="94233"/>
                    <a:pt x="42207" y="104890"/>
                    <a:pt x="42197" y="105004"/>
                  </a:cubicBezTo>
                  <a:cubicBezTo>
                    <a:pt x="42076" y="106639"/>
                    <a:pt x="41784" y="108498"/>
                    <a:pt x="41501" y="108783"/>
                  </a:cubicBezTo>
                  <a:cubicBezTo>
                    <a:pt x="41278" y="109004"/>
                    <a:pt x="40505" y="109262"/>
                    <a:pt x="39761" y="109262"/>
                  </a:cubicBezTo>
                  <a:cubicBezTo>
                    <a:pt x="39623" y="109262"/>
                    <a:pt x="39486" y="109253"/>
                    <a:pt x="39354" y="109233"/>
                  </a:cubicBezTo>
                  <a:cubicBezTo>
                    <a:pt x="39038" y="109187"/>
                    <a:pt x="38621" y="109058"/>
                    <a:pt x="38434" y="108710"/>
                  </a:cubicBezTo>
                  <a:cubicBezTo>
                    <a:pt x="38157" y="108196"/>
                    <a:pt x="38132" y="103924"/>
                    <a:pt x="38112" y="100156"/>
                  </a:cubicBezTo>
                  <a:cubicBezTo>
                    <a:pt x="38088" y="96047"/>
                    <a:pt x="38062" y="91389"/>
                    <a:pt x="37754" y="89195"/>
                  </a:cubicBezTo>
                  <a:cubicBezTo>
                    <a:pt x="37152" y="84896"/>
                    <a:pt x="37743" y="79755"/>
                    <a:pt x="37748" y="79704"/>
                  </a:cubicBezTo>
                  <a:cubicBezTo>
                    <a:pt x="37756" y="79651"/>
                    <a:pt x="37747" y="79597"/>
                    <a:pt x="37722" y="79548"/>
                  </a:cubicBezTo>
                  <a:cubicBezTo>
                    <a:pt x="37706" y="79514"/>
                    <a:pt x="36027" y="76068"/>
                    <a:pt x="33590" y="72239"/>
                  </a:cubicBezTo>
                  <a:cubicBezTo>
                    <a:pt x="31175" y="68445"/>
                    <a:pt x="28029" y="60952"/>
                    <a:pt x="27999" y="60878"/>
                  </a:cubicBezTo>
                  <a:cubicBezTo>
                    <a:pt x="27953" y="60772"/>
                    <a:pt x="27850" y="60705"/>
                    <a:pt x="27739" y="60705"/>
                  </a:cubicBezTo>
                  <a:cubicBezTo>
                    <a:pt x="27720" y="60705"/>
                    <a:pt x="27699" y="60707"/>
                    <a:pt x="27679" y="60712"/>
                  </a:cubicBezTo>
                  <a:cubicBezTo>
                    <a:pt x="27546" y="60741"/>
                    <a:pt x="27453" y="60859"/>
                    <a:pt x="27458" y="60995"/>
                  </a:cubicBezTo>
                  <a:cubicBezTo>
                    <a:pt x="27463" y="61145"/>
                    <a:pt x="27892" y="75999"/>
                    <a:pt x="27549" y="78404"/>
                  </a:cubicBezTo>
                  <a:cubicBezTo>
                    <a:pt x="27205" y="80805"/>
                    <a:pt x="24579" y="86127"/>
                    <a:pt x="21829" y="89133"/>
                  </a:cubicBezTo>
                  <a:cubicBezTo>
                    <a:pt x="19152" y="92063"/>
                    <a:pt x="5143" y="108907"/>
                    <a:pt x="3998" y="110283"/>
                  </a:cubicBezTo>
                  <a:cubicBezTo>
                    <a:pt x="3861" y="110296"/>
                    <a:pt x="3604" y="110314"/>
                    <a:pt x="3282" y="110314"/>
                  </a:cubicBezTo>
                  <a:cubicBezTo>
                    <a:pt x="2798" y="110314"/>
                    <a:pt x="2169" y="110272"/>
                    <a:pt x="1586" y="110107"/>
                  </a:cubicBezTo>
                  <a:cubicBezTo>
                    <a:pt x="835" y="109891"/>
                    <a:pt x="632" y="109628"/>
                    <a:pt x="580" y="109534"/>
                  </a:cubicBezTo>
                  <a:cubicBezTo>
                    <a:pt x="1249" y="108243"/>
                    <a:pt x="8535" y="94192"/>
                    <a:pt x="10606" y="90874"/>
                  </a:cubicBezTo>
                  <a:cubicBezTo>
                    <a:pt x="12799" y="87365"/>
                    <a:pt x="17887" y="79207"/>
                    <a:pt x="17887" y="79207"/>
                  </a:cubicBezTo>
                  <a:cubicBezTo>
                    <a:pt x="17931" y="79137"/>
                    <a:pt x="17943" y="79050"/>
                    <a:pt x="17918" y="78973"/>
                  </a:cubicBezTo>
                  <a:cubicBezTo>
                    <a:pt x="17897" y="78909"/>
                    <a:pt x="15902" y="72521"/>
                    <a:pt x="15297" y="65873"/>
                  </a:cubicBezTo>
                  <a:cubicBezTo>
                    <a:pt x="14611" y="58327"/>
                    <a:pt x="14546" y="48404"/>
                    <a:pt x="16423" y="43186"/>
                  </a:cubicBezTo>
                  <a:cubicBezTo>
                    <a:pt x="17279" y="40801"/>
                    <a:pt x="18106" y="39163"/>
                    <a:pt x="18769" y="37845"/>
                  </a:cubicBezTo>
                  <a:cubicBezTo>
                    <a:pt x="19658" y="36086"/>
                    <a:pt x="20299" y="34814"/>
                    <a:pt x="20299" y="33089"/>
                  </a:cubicBezTo>
                  <a:cubicBezTo>
                    <a:pt x="20299" y="31656"/>
                    <a:pt x="18968" y="28694"/>
                    <a:pt x="17428" y="25264"/>
                  </a:cubicBezTo>
                  <a:cubicBezTo>
                    <a:pt x="15816" y="21676"/>
                    <a:pt x="13990" y="17610"/>
                    <a:pt x="13717" y="15163"/>
                  </a:cubicBezTo>
                  <a:cubicBezTo>
                    <a:pt x="13235" y="10819"/>
                    <a:pt x="17543" y="8931"/>
                    <a:pt x="19888" y="8540"/>
                  </a:cubicBezTo>
                  <a:cubicBezTo>
                    <a:pt x="20132" y="8499"/>
                    <a:pt x="20380" y="8461"/>
                    <a:pt x="20629" y="8423"/>
                  </a:cubicBezTo>
                  <a:cubicBezTo>
                    <a:pt x="22624" y="8116"/>
                    <a:pt x="24686" y="7798"/>
                    <a:pt x="25448" y="6190"/>
                  </a:cubicBezTo>
                  <a:cubicBezTo>
                    <a:pt x="26129" y="4754"/>
                    <a:pt x="25830" y="1697"/>
                    <a:pt x="25697" y="619"/>
                  </a:cubicBezTo>
                  <a:close/>
                  <a:moveTo>
                    <a:pt x="25368" y="1"/>
                  </a:moveTo>
                  <a:cubicBezTo>
                    <a:pt x="25197" y="1"/>
                    <a:pt x="25067" y="153"/>
                    <a:pt x="25092" y="323"/>
                  </a:cubicBezTo>
                  <a:cubicBezTo>
                    <a:pt x="25099" y="362"/>
                    <a:pt x="25685" y="4379"/>
                    <a:pt x="24942" y="5951"/>
                  </a:cubicBezTo>
                  <a:cubicBezTo>
                    <a:pt x="24307" y="7289"/>
                    <a:pt x="22395" y="7585"/>
                    <a:pt x="20546" y="7869"/>
                  </a:cubicBezTo>
                  <a:cubicBezTo>
                    <a:pt x="20294" y="7907"/>
                    <a:pt x="20044" y="7946"/>
                    <a:pt x="19798" y="7987"/>
                  </a:cubicBezTo>
                  <a:cubicBezTo>
                    <a:pt x="17270" y="8409"/>
                    <a:pt x="12632" y="10464"/>
                    <a:pt x="13160" y="15225"/>
                  </a:cubicBezTo>
                  <a:cubicBezTo>
                    <a:pt x="13442" y="17762"/>
                    <a:pt x="15288" y="21870"/>
                    <a:pt x="16916" y="25496"/>
                  </a:cubicBezTo>
                  <a:cubicBezTo>
                    <a:pt x="18367" y="28726"/>
                    <a:pt x="19738" y="31778"/>
                    <a:pt x="19738" y="33090"/>
                  </a:cubicBezTo>
                  <a:cubicBezTo>
                    <a:pt x="19738" y="34681"/>
                    <a:pt x="19154" y="35839"/>
                    <a:pt x="18269" y="37594"/>
                  </a:cubicBezTo>
                  <a:cubicBezTo>
                    <a:pt x="17598" y="38924"/>
                    <a:pt x="16763" y="40581"/>
                    <a:pt x="15895" y="42996"/>
                  </a:cubicBezTo>
                  <a:cubicBezTo>
                    <a:pt x="13496" y="49673"/>
                    <a:pt x="14403" y="62234"/>
                    <a:pt x="14738" y="65926"/>
                  </a:cubicBezTo>
                  <a:cubicBezTo>
                    <a:pt x="15303" y="72120"/>
                    <a:pt x="17062" y="78089"/>
                    <a:pt x="17345" y="79018"/>
                  </a:cubicBezTo>
                  <a:cubicBezTo>
                    <a:pt x="16735" y="79996"/>
                    <a:pt x="12176" y="87305"/>
                    <a:pt x="10131" y="90577"/>
                  </a:cubicBezTo>
                  <a:cubicBezTo>
                    <a:pt x="7956" y="94055"/>
                    <a:pt x="110" y="109217"/>
                    <a:pt x="31" y="109370"/>
                  </a:cubicBezTo>
                  <a:cubicBezTo>
                    <a:pt x="11" y="109410"/>
                    <a:pt x="1" y="109455"/>
                    <a:pt x="1" y="109499"/>
                  </a:cubicBezTo>
                  <a:cubicBezTo>
                    <a:pt x="1" y="109623"/>
                    <a:pt x="69" y="110257"/>
                    <a:pt x="1431" y="110646"/>
                  </a:cubicBezTo>
                  <a:cubicBezTo>
                    <a:pt x="2079" y="110832"/>
                    <a:pt x="2763" y="110877"/>
                    <a:pt x="3286" y="110877"/>
                  </a:cubicBezTo>
                  <a:cubicBezTo>
                    <a:pt x="3311" y="110877"/>
                    <a:pt x="3336" y="110877"/>
                    <a:pt x="3361" y="110877"/>
                  </a:cubicBezTo>
                  <a:cubicBezTo>
                    <a:pt x="3633" y="110877"/>
                    <a:pt x="3905" y="110863"/>
                    <a:pt x="4176" y="110833"/>
                  </a:cubicBezTo>
                  <a:cubicBezTo>
                    <a:pt x="4248" y="110824"/>
                    <a:pt x="4312" y="110788"/>
                    <a:pt x="4358" y="110734"/>
                  </a:cubicBezTo>
                  <a:cubicBezTo>
                    <a:pt x="4509" y="110552"/>
                    <a:pt x="19474" y="92544"/>
                    <a:pt x="22245" y="89513"/>
                  </a:cubicBezTo>
                  <a:cubicBezTo>
                    <a:pt x="25105" y="86385"/>
                    <a:pt x="27745" y="81016"/>
                    <a:pt x="28107" y="78486"/>
                  </a:cubicBezTo>
                  <a:cubicBezTo>
                    <a:pt x="28395" y="76466"/>
                    <a:pt x="28162" y="66301"/>
                    <a:pt x="28061" y="62446"/>
                  </a:cubicBezTo>
                  <a:lnTo>
                    <a:pt x="28061" y="62446"/>
                  </a:lnTo>
                  <a:cubicBezTo>
                    <a:pt x="29092" y="64804"/>
                    <a:pt x="31305" y="69694"/>
                    <a:pt x="33118" y="72544"/>
                  </a:cubicBezTo>
                  <a:cubicBezTo>
                    <a:pt x="35342" y="76039"/>
                    <a:pt x="36929" y="79211"/>
                    <a:pt x="37183" y="79724"/>
                  </a:cubicBezTo>
                  <a:cubicBezTo>
                    <a:pt x="37110" y="80411"/>
                    <a:pt x="36630" y="85207"/>
                    <a:pt x="37199" y="89276"/>
                  </a:cubicBezTo>
                  <a:cubicBezTo>
                    <a:pt x="37500" y="91433"/>
                    <a:pt x="37527" y="96071"/>
                    <a:pt x="37550" y="100162"/>
                  </a:cubicBezTo>
                  <a:cubicBezTo>
                    <a:pt x="37579" y="105234"/>
                    <a:pt x="37614" y="108373"/>
                    <a:pt x="37939" y="108978"/>
                  </a:cubicBezTo>
                  <a:cubicBezTo>
                    <a:pt x="38176" y="109418"/>
                    <a:pt x="38638" y="109700"/>
                    <a:pt x="39274" y="109793"/>
                  </a:cubicBezTo>
                  <a:cubicBezTo>
                    <a:pt x="39434" y="109816"/>
                    <a:pt x="39599" y="109827"/>
                    <a:pt x="39765" y="109827"/>
                  </a:cubicBezTo>
                  <a:cubicBezTo>
                    <a:pt x="40643" y="109827"/>
                    <a:pt x="41554" y="109527"/>
                    <a:pt x="41899" y="109182"/>
                  </a:cubicBezTo>
                  <a:cubicBezTo>
                    <a:pt x="42469" y="108610"/>
                    <a:pt x="42713" y="105638"/>
                    <a:pt x="42755" y="105055"/>
                  </a:cubicBezTo>
                  <a:cubicBezTo>
                    <a:pt x="42765" y="104947"/>
                    <a:pt x="43816" y="94297"/>
                    <a:pt x="44422" y="89357"/>
                  </a:cubicBezTo>
                  <a:cubicBezTo>
                    <a:pt x="44659" y="87431"/>
                    <a:pt x="44958" y="85622"/>
                    <a:pt x="45223" y="84027"/>
                  </a:cubicBezTo>
                  <a:cubicBezTo>
                    <a:pt x="45652" y="81436"/>
                    <a:pt x="45962" y="79564"/>
                    <a:pt x="45728" y="78803"/>
                  </a:cubicBezTo>
                  <a:cubicBezTo>
                    <a:pt x="45615" y="78439"/>
                    <a:pt x="45289" y="76803"/>
                    <a:pt x="44873" y="74729"/>
                  </a:cubicBezTo>
                  <a:cubicBezTo>
                    <a:pt x="43983" y="70288"/>
                    <a:pt x="42640" y="63576"/>
                    <a:pt x="41519" y="59682"/>
                  </a:cubicBezTo>
                  <a:cubicBezTo>
                    <a:pt x="40270" y="55342"/>
                    <a:pt x="37169" y="48350"/>
                    <a:pt x="35119" y="43722"/>
                  </a:cubicBezTo>
                  <a:cubicBezTo>
                    <a:pt x="34439" y="42187"/>
                    <a:pt x="33901" y="40975"/>
                    <a:pt x="33614" y="40267"/>
                  </a:cubicBezTo>
                  <a:cubicBezTo>
                    <a:pt x="32405" y="37290"/>
                    <a:pt x="31906" y="34919"/>
                    <a:pt x="32050" y="34199"/>
                  </a:cubicBezTo>
                  <a:cubicBezTo>
                    <a:pt x="32186" y="33517"/>
                    <a:pt x="34767" y="29457"/>
                    <a:pt x="35870" y="27723"/>
                  </a:cubicBezTo>
                  <a:cubicBezTo>
                    <a:pt x="36128" y="27318"/>
                    <a:pt x="36342" y="26981"/>
                    <a:pt x="36487" y="26749"/>
                  </a:cubicBezTo>
                  <a:cubicBezTo>
                    <a:pt x="37371" y="25334"/>
                    <a:pt x="37808" y="22699"/>
                    <a:pt x="36679" y="20253"/>
                  </a:cubicBezTo>
                  <a:cubicBezTo>
                    <a:pt x="36029" y="18844"/>
                    <a:pt x="36227" y="17075"/>
                    <a:pt x="36402" y="15516"/>
                  </a:cubicBezTo>
                  <a:cubicBezTo>
                    <a:pt x="36500" y="14646"/>
                    <a:pt x="36592" y="13827"/>
                    <a:pt x="36528" y="13152"/>
                  </a:cubicBezTo>
                  <a:cubicBezTo>
                    <a:pt x="36370" y="11483"/>
                    <a:pt x="34390" y="10618"/>
                    <a:pt x="32944" y="9988"/>
                  </a:cubicBezTo>
                  <a:cubicBezTo>
                    <a:pt x="32626" y="9850"/>
                    <a:pt x="32329" y="9720"/>
                    <a:pt x="32075" y="9593"/>
                  </a:cubicBezTo>
                  <a:cubicBezTo>
                    <a:pt x="30767" y="8938"/>
                    <a:pt x="30301" y="7436"/>
                    <a:pt x="30301" y="6247"/>
                  </a:cubicBezTo>
                  <a:cubicBezTo>
                    <a:pt x="30301" y="5006"/>
                    <a:pt x="31060" y="3218"/>
                    <a:pt x="31067" y="3199"/>
                  </a:cubicBezTo>
                  <a:cubicBezTo>
                    <a:pt x="31121" y="3074"/>
                    <a:pt x="31077" y="2928"/>
                    <a:pt x="30964" y="2853"/>
                  </a:cubicBezTo>
                  <a:cubicBezTo>
                    <a:pt x="30516" y="2562"/>
                    <a:pt x="26561" y="1"/>
                    <a:pt x="25370" y="1"/>
                  </a:cubicBezTo>
                  <a:cubicBezTo>
                    <a:pt x="25370" y="1"/>
                    <a:pt x="25369" y="1"/>
                    <a:pt x="253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9;p34">
              <a:extLst>
                <a:ext uri="{FF2B5EF4-FFF2-40B4-BE49-F238E27FC236}">
                  <a16:creationId xmlns:a16="http://schemas.microsoft.com/office/drawing/2014/main" id="{AF263131-E9E8-4AB1-8FD5-D4D39198790B}"/>
                </a:ext>
              </a:extLst>
            </p:cNvPr>
            <p:cNvSpPr/>
            <p:nvPr/>
          </p:nvSpPr>
          <p:spPr>
            <a:xfrm>
              <a:off x="4471959" y="2414229"/>
              <a:ext cx="34032" cy="79383"/>
            </a:xfrm>
            <a:custGeom>
              <a:avLst/>
              <a:gdLst/>
              <a:ahLst/>
              <a:cxnLst/>
              <a:rect l="l" t="t" r="r" b="b"/>
              <a:pathLst>
                <a:path w="1786" h="4166" extrusionOk="0">
                  <a:moveTo>
                    <a:pt x="303" y="0"/>
                  </a:moveTo>
                  <a:cubicBezTo>
                    <a:pt x="289" y="0"/>
                    <a:pt x="274" y="1"/>
                    <a:pt x="260" y="3"/>
                  </a:cubicBezTo>
                  <a:cubicBezTo>
                    <a:pt x="107" y="28"/>
                    <a:pt x="1" y="172"/>
                    <a:pt x="27" y="327"/>
                  </a:cubicBezTo>
                  <a:cubicBezTo>
                    <a:pt x="181" y="1341"/>
                    <a:pt x="1150" y="3878"/>
                    <a:pt x="1191" y="3985"/>
                  </a:cubicBezTo>
                  <a:cubicBezTo>
                    <a:pt x="1231" y="4094"/>
                    <a:pt x="1336" y="4166"/>
                    <a:pt x="1453" y="4166"/>
                  </a:cubicBezTo>
                  <a:cubicBezTo>
                    <a:pt x="1650" y="4166"/>
                    <a:pt x="1786" y="3969"/>
                    <a:pt x="1716" y="3785"/>
                  </a:cubicBezTo>
                  <a:cubicBezTo>
                    <a:pt x="1705" y="3759"/>
                    <a:pt x="728" y="1196"/>
                    <a:pt x="581" y="241"/>
                  </a:cubicBezTo>
                  <a:cubicBezTo>
                    <a:pt x="561" y="101"/>
                    <a:pt x="440" y="0"/>
                    <a:pt x="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0;p34">
              <a:extLst>
                <a:ext uri="{FF2B5EF4-FFF2-40B4-BE49-F238E27FC236}">
                  <a16:creationId xmlns:a16="http://schemas.microsoft.com/office/drawing/2014/main" id="{DB881DED-EA04-4D47-8577-B5CA34C3E301}"/>
                </a:ext>
              </a:extLst>
            </p:cNvPr>
            <p:cNvSpPr/>
            <p:nvPr/>
          </p:nvSpPr>
          <p:spPr>
            <a:xfrm>
              <a:off x="4276817" y="2645537"/>
              <a:ext cx="102554" cy="34871"/>
            </a:xfrm>
            <a:custGeom>
              <a:avLst/>
              <a:gdLst/>
              <a:ahLst/>
              <a:cxnLst/>
              <a:rect l="l" t="t" r="r" b="b"/>
              <a:pathLst>
                <a:path w="5382" h="1830" extrusionOk="0">
                  <a:moveTo>
                    <a:pt x="5061" y="1"/>
                  </a:moveTo>
                  <a:cubicBezTo>
                    <a:pt x="5020" y="1"/>
                    <a:pt x="4979" y="9"/>
                    <a:pt x="4940" y="28"/>
                  </a:cubicBezTo>
                  <a:cubicBezTo>
                    <a:pt x="2779" y="1110"/>
                    <a:pt x="1374" y="1265"/>
                    <a:pt x="744" y="1265"/>
                  </a:cubicBezTo>
                  <a:cubicBezTo>
                    <a:pt x="497" y="1265"/>
                    <a:pt x="369" y="1241"/>
                    <a:pt x="362" y="1240"/>
                  </a:cubicBezTo>
                  <a:cubicBezTo>
                    <a:pt x="344" y="1236"/>
                    <a:pt x="326" y="1235"/>
                    <a:pt x="308" y="1235"/>
                  </a:cubicBezTo>
                  <a:cubicBezTo>
                    <a:pt x="178" y="1235"/>
                    <a:pt x="62" y="1325"/>
                    <a:pt x="32" y="1456"/>
                  </a:cubicBezTo>
                  <a:cubicBezTo>
                    <a:pt x="0" y="1604"/>
                    <a:pt x="94" y="1753"/>
                    <a:pt x="241" y="1790"/>
                  </a:cubicBezTo>
                  <a:cubicBezTo>
                    <a:pt x="263" y="1794"/>
                    <a:pt x="433" y="1829"/>
                    <a:pt x="753" y="1829"/>
                  </a:cubicBezTo>
                  <a:cubicBezTo>
                    <a:pt x="1475" y="1829"/>
                    <a:pt x="2955" y="1648"/>
                    <a:pt x="5192" y="531"/>
                  </a:cubicBezTo>
                  <a:cubicBezTo>
                    <a:pt x="5328" y="460"/>
                    <a:pt x="5382" y="293"/>
                    <a:pt x="5313" y="156"/>
                  </a:cubicBezTo>
                  <a:cubicBezTo>
                    <a:pt x="5264" y="58"/>
                    <a:pt x="5164" y="1"/>
                    <a:pt x="506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1;p34">
              <a:extLst>
                <a:ext uri="{FF2B5EF4-FFF2-40B4-BE49-F238E27FC236}">
                  <a16:creationId xmlns:a16="http://schemas.microsoft.com/office/drawing/2014/main" id="{4DD587F7-B676-44DD-9268-39ACC1E7EA32}"/>
                </a:ext>
              </a:extLst>
            </p:cNvPr>
            <p:cNvSpPr/>
            <p:nvPr/>
          </p:nvSpPr>
          <p:spPr>
            <a:xfrm>
              <a:off x="3818982" y="2883248"/>
              <a:ext cx="867593" cy="1349551"/>
            </a:xfrm>
            <a:custGeom>
              <a:avLst/>
              <a:gdLst/>
              <a:ahLst/>
              <a:cxnLst/>
              <a:rect l="l" t="t" r="r" b="b"/>
              <a:pathLst>
                <a:path w="45531" h="70824" extrusionOk="0">
                  <a:moveTo>
                    <a:pt x="17240" y="1"/>
                  </a:moveTo>
                  <a:cubicBezTo>
                    <a:pt x="16809" y="931"/>
                    <a:pt x="16350" y="2009"/>
                    <a:pt x="15879" y="3319"/>
                  </a:cubicBezTo>
                  <a:cubicBezTo>
                    <a:pt x="13862" y="8934"/>
                    <a:pt x="14124" y="19372"/>
                    <a:pt x="14738" y="26128"/>
                  </a:cubicBezTo>
                  <a:cubicBezTo>
                    <a:pt x="15352" y="32882"/>
                    <a:pt x="17371" y="39286"/>
                    <a:pt x="17371" y="39286"/>
                  </a:cubicBezTo>
                  <a:cubicBezTo>
                    <a:pt x="17371" y="39286"/>
                    <a:pt x="12282" y="47444"/>
                    <a:pt x="10090" y="50953"/>
                  </a:cubicBezTo>
                  <a:cubicBezTo>
                    <a:pt x="7897" y="54462"/>
                    <a:pt x="1" y="69727"/>
                    <a:pt x="1" y="69727"/>
                  </a:cubicBezTo>
                  <a:cubicBezTo>
                    <a:pt x="1" y="69727"/>
                    <a:pt x="1" y="70253"/>
                    <a:pt x="1229" y="70605"/>
                  </a:cubicBezTo>
                  <a:cubicBezTo>
                    <a:pt x="1843" y="70780"/>
                    <a:pt x="2501" y="70823"/>
                    <a:pt x="3006" y="70823"/>
                  </a:cubicBezTo>
                  <a:cubicBezTo>
                    <a:pt x="3510" y="70823"/>
                    <a:pt x="3861" y="70780"/>
                    <a:pt x="3861" y="70780"/>
                  </a:cubicBezTo>
                  <a:cubicBezTo>
                    <a:pt x="3861" y="70780"/>
                    <a:pt x="18950" y="52620"/>
                    <a:pt x="21756" y="49550"/>
                  </a:cubicBezTo>
                  <a:cubicBezTo>
                    <a:pt x="24564" y="46479"/>
                    <a:pt x="27196" y="41129"/>
                    <a:pt x="27546" y="38672"/>
                  </a:cubicBezTo>
                  <a:cubicBezTo>
                    <a:pt x="27898" y="36214"/>
                    <a:pt x="27459" y="21215"/>
                    <a:pt x="27459" y="21214"/>
                  </a:cubicBezTo>
                  <a:lnTo>
                    <a:pt x="27459" y="21214"/>
                  </a:lnTo>
                  <a:cubicBezTo>
                    <a:pt x="27459" y="21214"/>
                    <a:pt x="30618" y="28759"/>
                    <a:pt x="33074" y="32619"/>
                  </a:cubicBezTo>
                  <a:cubicBezTo>
                    <a:pt x="35532" y="36478"/>
                    <a:pt x="37191" y="39900"/>
                    <a:pt x="37191" y="39900"/>
                  </a:cubicBezTo>
                  <a:cubicBezTo>
                    <a:pt x="37191" y="39900"/>
                    <a:pt x="36583" y="45076"/>
                    <a:pt x="37197" y="49463"/>
                  </a:cubicBezTo>
                  <a:cubicBezTo>
                    <a:pt x="37811" y="53848"/>
                    <a:pt x="37293" y="67931"/>
                    <a:pt x="37907" y="69072"/>
                  </a:cubicBezTo>
                  <a:cubicBezTo>
                    <a:pt x="38185" y="69587"/>
                    <a:pt x="38821" y="69772"/>
                    <a:pt x="39484" y="69772"/>
                  </a:cubicBezTo>
                  <a:cubicBezTo>
                    <a:pt x="40288" y="69772"/>
                    <a:pt x="41132" y="69499"/>
                    <a:pt x="41421" y="69210"/>
                  </a:cubicBezTo>
                  <a:cubicBezTo>
                    <a:pt x="41947" y="68684"/>
                    <a:pt x="42198" y="65254"/>
                    <a:pt x="42198" y="65254"/>
                  </a:cubicBezTo>
                  <a:cubicBezTo>
                    <a:pt x="42198" y="65254"/>
                    <a:pt x="43250" y="54551"/>
                    <a:pt x="43864" y="49550"/>
                  </a:cubicBezTo>
                  <a:cubicBezTo>
                    <a:pt x="44479" y="44551"/>
                    <a:pt x="45531" y="40251"/>
                    <a:pt x="45181" y="39111"/>
                  </a:cubicBezTo>
                  <a:cubicBezTo>
                    <a:pt x="44829" y="37970"/>
                    <a:pt x="42636" y="25776"/>
                    <a:pt x="40969" y="19986"/>
                  </a:cubicBezTo>
                  <a:cubicBezTo>
                    <a:pt x="39376" y="14453"/>
                    <a:pt x="34661" y="4357"/>
                    <a:pt x="33251" y="1023"/>
                  </a:cubicBezTo>
                  <a:cubicBezTo>
                    <a:pt x="30986" y="1871"/>
                    <a:pt x="28774" y="2193"/>
                    <a:pt x="26723" y="2193"/>
                  </a:cubicBezTo>
                  <a:cubicBezTo>
                    <a:pt x="22649" y="2193"/>
                    <a:pt x="19208" y="926"/>
                    <a:pt x="172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2;p34">
              <a:extLst>
                <a:ext uri="{FF2B5EF4-FFF2-40B4-BE49-F238E27FC236}">
                  <a16:creationId xmlns:a16="http://schemas.microsoft.com/office/drawing/2014/main" id="{E19F0967-3665-4269-8398-BC9F8CD46A4C}"/>
                </a:ext>
              </a:extLst>
            </p:cNvPr>
            <p:cNvSpPr/>
            <p:nvPr/>
          </p:nvSpPr>
          <p:spPr>
            <a:xfrm>
              <a:off x="3813647" y="2877894"/>
              <a:ext cx="875844" cy="1360260"/>
            </a:xfrm>
            <a:custGeom>
              <a:avLst/>
              <a:gdLst/>
              <a:ahLst/>
              <a:cxnLst/>
              <a:rect l="l" t="t" r="r" b="b"/>
              <a:pathLst>
                <a:path w="45964" h="71386" extrusionOk="0">
                  <a:moveTo>
                    <a:pt x="17657" y="654"/>
                  </a:moveTo>
                  <a:cubicBezTo>
                    <a:pt x="19756" y="1609"/>
                    <a:pt x="23090" y="2759"/>
                    <a:pt x="26989" y="2759"/>
                  </a:cubicBezTo>
                  <a:cubicBezTo>
                    <a:pt x="28999" y="2759"/>
                    <a:pt x="31158" y="2453"/>
                    <a:pt x="33376" y="1659"/>
                  </a:cubicBezTo>
                  <a:cubicBezTo>
                    <a:pt x="33681" y="2372"/>
                    <a:pt x="34108" y="3334"/>
                    <a:pt x="34607" y="4460"/>
                  </a:cubicBezTo>
                  <a:cubicBezTo>
                    <a:pt x="36650" y="9072"/>
                    <a:pt x="39739" y="16040"/>
                    <a:pt x="40979" y="20344"/>
                  </a:cubicBezTo>
                  <a:cubicBezTo>
                    <a:pt x="42093" y="24216"/>
                    <a:pt x="43435" y="30915"/>
                    <a:pt x="44322" y="35347"/>
                  </a:cubicBezTo>
                  <a:cubicBezTo>
                    <a:pt x="44756" y="37516"/>
                    <a:pt x="45071" y="39085"/>
                    <a:pt x="45191" y="39473"/>
                  </a:cubicBezTo>
                  <a:cubicBezTo>
                    <a:pt x="45386" y="40111"/>
                    <a:pt x="45054" y="42118"/>
                    <a:pt x="44669" y="44441"/>
                  </a:cubicBezTo>
                  <a:cubicBezTo>
                    <a:pt x="44403" y="46042"/>
                    <a:pt x="44101" y="47858"/>
                    <a:pt x="43864" y="49796"/>
                  </a:cubicBezTo>
                  <a:cubicBezTo>
                    <a:pt x="43257" y="54742"/>
                    <a:pt x="42207" y="65399"/>
                    <a:pt x="42197" y="65513"/>
                  </a:cubicBezTo>
                  <a:cubicBezTo>
                    <a:pt x="42077" y="67148"/>
                    <a:pt x="41784" y="69007"/>
                    <a:pt x="41501" y="69292"/>
                  </a:cubicBezTo>
                  <a:cubicBezTo>
                    <a:pt x="41278" y="69513"/>
                    <a:pt x="40505" y="69771"/>
                    <a:pt x="39761" y="69771"/>
                  </a:cubicBezTo>
                  <a:cubicBezTo>
                    <a:pt x="39623" y="69771"/>
                    <a:pt x="39486" y="69762"/>
                    <a:pt x="39354" y="69742"/>
                  </a:cubicBezTo>
                  <a:cubicBezTo>
                    <a:pt x="39038" y="69696"/>
                    <a:pt x="38622" y="69567"/>
                    <a:pt x="38434" y="69219"/>
                  </a:cubicBezTo>
                  <a:cubicBezTo>
                    <a:pt x="38157" y="68705"/>
                    <a:pt x="38133" y="64433"/>
                    <a:pt x="38112" y="60665"/>
                  </a:cubicBezTo>
                  <a:cubicBezTo>
                    <a:pt x="38088" y="56556"/>
                    <a:pt x="38062" y="51898"/>
                    <a:pt x="37754" y="49704"/>
                  </a:cubicBezTo>
                  <a:cubicBezTo>
                    <a:pt x="37153" y="45405"/>
                    <a:pt x="37743" y="40264"/>
                    <a:pt x="37750" y="40213"/>
                  </a:cubicBezTo>
                  <a:cubicBezTo>
                    <a:pt x="37756" y="40160"/>
                    <a:pt x="37747" y="40106"/>
                    <a:pt x="37724" y="40057"/>
                  </a:cubicBezTo>
                  <a:cubicBezTo>
                    <a:pt x="37706" y="40023"/>
                    <a:pt x="36027" y="36577"/>
                    <a:pt x="33590" y="32748"/>
                  </a:cubicBezTo>
                  <a:cubicBezTo>
                    <a:pt x="31175" y="28954"/>
                    <a:pt x="28029" y="21461"/>
                    <a:pt x="27999" y="21387"/>
                  </a:cubicBezTo>
                  <a:cubicBezTo>
                    <a:pt x="27953" y="21281"/>
                    <a:pt x="27850" y="21214"/>
                    <a:pt x="27739" y="21214"/>
                  </a:cubicBezTo>
                  <a:cubicBezTo>
                    <a:pt x="27720" y="21214"/>
                    <a:pt x="27699" y="21216"/>
                    <a:pt x="27679" y="21221"/>
                  </a:cubicBezTo>
                  <a:cubicBezTo>
                    <a:pt x="27546" y="21250"/>
                    <a:pt x="27453" y="21368"/>
                    <a:pt x="27458" y="21504"/>
                  </a:cubicBezTo>
                  <a:cubicBezTo>
                    <a:pt x="27462" y="21654"/>
                    <a:pt x="27892" y="36508"/>
                    <a:pt x="27549" y="38913"/>
                  </a:cubicBezTo>
                  <a:cubicBezTo>
                    <a:pt x="27205" y="41314"/>
                    <a:pt x="24579" y="46636"/>
                    <a:pt x="21829" y="49642"/>
                  </a:cubicBezTo>
                  <a:cubicBezTo>
                    <a:pt x="19152" y="52572"/>
                    <a:pt x="5143" y="69416"/>
                    <a:pt x="3998" y="70792"/>
                  </a:cubicBezTo>
                  <a:cubicBezTo>
                    <a:pt x="3861" y="70805"/>
                    <a:pt x="3604" y="70823"/>
                    <a:pt x="3282" y="70823"/>
                  </a:cubicBezTo>
                  <a:cubicBezTo>
                    <a:pt x="2798" y="70823"/>
                    <a:pt x="2169" y="70781"/>
                    <a:pt x="1586" y="70616"/>
                  </a:cubicBezTo>
                  <a:cubicBezTo>
                    <a:pt x="835" y="70400"/>
                    <a:pt x="632" y="70137"/>
                    <a:pt x="580" y="70043"/>
                  </a:cubicBezTo>
                  <a:cubicBezTo>
                    <a:pt x="1249" y="68752"/>
                    <a:pt x="8535" y="54701"/>
                    <a:pt x="10606" y="51383"/>
                  </a:cubicBezTo>
                  <a:cubicBezTo>
                    <a:pt x="12800" y="47873"/>
                    <a:pt x="17889" y="39716"/>
                    <a:pt x="17889" y="39716"/>
                  </a:cubicBezTo>
                  <a:cubicBezTo>
                    <a:pt x="17932" y="39646"/>
                    <a:pt x="17943" y="39559"/>
                    <a:pt x="17918" y="39482"/>
                  </a:cubicBezTo>
                  <a:cubicBezTo>
                    <a:pt x="17897" y="39418"/>
                    <a:pt x="15902" y="33030"/>
                    <a:pt x="15298" y="26382"/>
                  </a:cubicBezTo>
                  <a:cubicBezTo>
                    <a:pt x="14613" y="18836"/>
                    <a:pt x="14547" y="8913"/>
                    <a:pt x="16423" y="3693"/>
                  </a:cubicBezTo>
                  <a:cubicBezTo>
                    <a:pt x="16796" y="2655"/>
                    <a:pt x="17202" y="1657"/>
                    <a:pt x="17657" y="654"/>
                  </a:cubicBezTo>
                  <a:close/>
                  <a:moveTo>
                    <a:pt x="17519" y="1"/>
                  </a:moveTo>
                  <a:cubicBezTo>
                    <a:pt x="17486" y="1"/>
                    <a:pt x="17454" y="6"/>
                    <a:pt x="17423" y="18"/>
                  </a:cubicBezTo>
                  <a:cubicBezTo>
                    <a:pt x="17353" y="44"/>
                    <a:pt x="17296" y="97"/>
                    <a:pt x="17264" y="164"/>
                  </a:cubicBezTo>
                  <a:cubicBezTo>
                    <a:pt x="16754" y="1269"/>
                    <a:pt x="16306" y="2363"/>
                    <a:pt x="15895" y="3505"/>
                  </a:cubicBezTo>
                  <a:cubicBezTo>
                    <a:pt x="13496" y="10182"/>
                    <a:pt x="14403" y="22743"/>
                    <a:pt x="14738" y="26435"/>
                  </a:cubicBezTo>
                  <a:cubicBezTo>
                    <a:pt x="15303" y="32629"/>
                    <a:pt x="17062" y="38598"/>
                    <a:pt x="17345" y="39527"/>
                  </a:cubicBezTo>
                  <a:cubicBezTo>
                    <a:pt x="16735" y="40505"/>
                    <a:pt x="12176" y="47814"/>
                    <a:pt x="10131" y="51086"/>
                  </a:cubicBezTo>
                  <a:cubicBezTo>
                    <a:pt x="7956" y="54564"/>
                    <a:pt x="110" y="69726"/>
                    <a:pt x="31" y="69879"/>
                  </a:cubicBezTo>
                  <a:cubicBezTo>
                    <a:pt x="11" y="69919"/>
                    <a:pt x="1" y="69964"/>
                    <a:pt x="1" y="70008"/>
                  </a:cubicBezTo>
                  <a:cubicBezTo>
                    <a:pt x="1" y="70132"/>
                    <a:pt x="69" y="70766"/>
                    <a:pt x="1433" y="71155"/>
                  </a:cubicBezTo>
                  <a:cubicBezTo>
                    <a:pt x="2079" y="71341"/>
                    <a:pt x="2763" y="71386"/>
                    <a:pt x="3286" y="71386"/>
                  </a:cubicBezTo>
                  <a:cubicBezTo>
                    <a:pt x="3300" y="71386"/>
                    <a:pt x="3313" y="71386"/>
                    <a:pt x="3327" y="71386"/>
                  </a:cubicBezTo>
                  <a:cubicBezTo>
                    <a:pt x="3611" y="71386"/>
                    <a:pt x="3895" y="71371"/>
                    <a:pt x="4178" y="71341"/>
                  </a:cubicBezTo>
                  <a:cubicBezTo>
                    <a:pt x="4249" y="71332"/>
                    <a:pt x="4315" y="71295"/>
                    <a:pt x="4360" y="71242"/>
                  </a:cubicBezTo>
                  <a:cubicBezTo>
                    <a:pt x="4510" y="71059"/>
                    <a:pt x="19477" y="53052"/>
                    <a:pt x="22248" y="50021"/>
                  </a:cubicBezTo>
                  <a:cubicBezTo>
                    <a:pt x="25108" y="46893"/>
                    <a:pt x="27746" y="41524"/>
                    <a:pt x="28108" y="38994"/>
                  </a:cubicBezTo>
                  <a:cubicBezTo>
                    <a:pt x="28397" y="36972"/>
                    <a:pt x="28163" y="26808"/>
                    <a:pt x="28063" y="22953"/>
                  </a:cubicBezTo>
                  <a:lnTo>
                    <a:pt x="28063" y="22953"/>
                  </a:lnTo>
                  <a:cubicBezTo>
                    <a:pt x="29094" y="25312"/>
                    <a:pt x="31306" y="30202"/>
                    <a:pt x="33119" y="33052"/>
                  </a:cubicBezTo>
                  <a:cubicBezTo>
                    <a:pt x="35343" y="36546"/>
                    <a:pt x="36932" y="39718"/>
                    <a:pt x="37185" y="40232"/>
                  </a:cubicBezTo>
                  <a:cubicBezTo>
                    <a:pt x="37111" y="40919"/>
                    <a:pt x="36631" y="45714"/>
                    <a:pt x="37201" y="49783"/>
                  </a:cubicBezTo>
                  <a:cubicBezTo>
                    <a:pt x="37503" y="51940"/>
                    <a:pt x="37530" y="56578"/>
                    <a:pt x="37553" y="60669"/>
                  </a:cubicBezTo>
                  <a:cubicBezTo>
                    <a:pt x="37581" y="65742"/>
                    <a:pt x="37616" y="68880"/>
                    <a:pt x="37941" y="69486"/>
                  </a:cubicBezTo>
                  <a:cubicBezTo>
                    <a:pt x="38179" y="69926"/>
                    <a:pt x="38640" y="70207"/>
                    <a:pt x="39275" y="70301"/>
                  </a:cubicBezTo>
                  <a:cubicBezTo>
                    <a:pt x="39435" y="70324"/>
                    <a:pt x="39600" y="70335"/>
                    <a:pt x="39767" y="70335"/>
                  </a:cubicBezTo>
                  <a:cubicBezTo>
                    <a:pt x="40646" y="70335"/>
                    <a:pt x="41556" y="70034"/>
                    <a:pt x="41901" y="69690"/>
                  </a:cubicBezTo>
                  <a:cubicBezTo>
                    <a:pt x="42471" y="69118"/>
                    <a:pt x="42714" y="66146"/>
                    <a:pt x="42757" y="65562"/>
                  </a:cubicBezTo>
                  <a:cubicBezTo>
                    <a:pt x="42768" y="65454"/>
                    <a:pt x="43817" y="54805"/>
                    <a:pt x="44424" y="49865"/>
                  </a:cubicBezTo>
                  <a:cubicBezTo>
                    <a:pt x="44660" y="47938"/>
                    <a:pt x="44960" y="46130"/>
                    <a:pt x="45224" y="44534"/>
                  </a:cubicBezTo>
                  <a:cubicBezTo>
                    <a:pt x="45653" y="41944"/>
                    <a:pt x="45964" y="40071"/>
                    <a:pt x="45729" y="39310"/>
                  </a:cubicBezTo>
                  <a:cubicBezTo>
                    <a:pt x="45618" y="38947"/>
                    <a:pt x="45290" y="37311"/>
                    <a:pt x="44874" y="35237"/>
                  </a:cubicBezTo>
                  <a:cubicBezTo>
                    <a:pt x="43985" y="30796"/>
                    <a:pt x="42642" y="24084"/>
                    <a:pt x="41520" y="20190"/>
                  </a:cubicBezTo>
                  <a:cubicBezTo>
                    <a:pt x="40270" y="15849"/>
                    <a:pt x="37171" y="8859"/>
                    <a:pt x="35120" y="4234"/>
                  </a:cubicBezTo>
                  <a:cubicBezTo>
                    <a:pt x="34563" y="2977"/>
                    <a:pt x="34096" y="1924"/>
                    <a:pt x="33789" y="1195"/>
                  </a:cubicBezTo>
                  <a:cubicBezTo>
                    <a:pt x="33744" y="1088"/>
                    <a:pt x="33640" y="1023"/>
                    <a:pt x="33531" y="1023"/>
                  </a:cubicBezTo>
                  <a:cubicBezTo>
                    <a:pt x="33498" y="1023"/>
                    <a:pt x="33464" y="1029"/>
                    <a:pt x="33431" y="1042"/>
                  </a:cubicBezTo>
                  <a:cubicBezTo>
                    <a:pt x="31195" y="1879"/>
                    <a:pt x="29014" y="2198"/>
                    <a:pt x="26988" y="2198"/>
                  </a:cubicBezTo>
                  <a:cubicBezTo>
                    <a:pt x="23030" y="2198"/>
                    <a:pt x="19665" y="980"/>
                    <a:pt x="17639" y="28"/>
                  </a:cubicBezTo>
                  <a:cubicBezTo>
                    <a:pt x="17601" y="10"/>
                    <a:pt x="17560" y="1"/>
                    <a:pt x="175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3;p34">
              <a:extLst>
                <a:ext uri="{FF2B5EF4-FFF2-40B4-BE49-F238E27FC236}">
                  <a16:creationId xmlns:a16="http://schemas.microsoft.com/office/drawing/2014/main" id="{CEBAF4C4-3A45-4324-A915-ED1B27757691}"/>
                </a:ext>
              </a:extLst>
            </p:cNvPr>
            <p:cNvSpPr/>
            <p:nvPr/>
          </p:nvSpPr>
          <p:spPr>
            <a:xfrm>
              <a:off x="5055175" y="2964518"/>
              <a:ext cx="217551" cy="233233"/>
            </a:xfrm>
            <a:custGeom>
              <a:avLst/>
              <a:gdLst/>
              <a:ahLst/>
              <a:cxnLst/>
              <a:rect l="l" t="t" r="r" b="b"/>
              <a:pathLst>
                <a:path w="11417" h="12240" extrusionOk="0">
                  <a:moveTo>
                    <a:pt x="4" y="0"/>
                  </a:moveTo>
                  <a:lnTo>
                    <a:pt x="4" y="9002"/>
                  </a:lnTo>
                  <a:lnTo>
                    <a:pt x="968" y="9002"/>
                  </a:lnTo>
                  <a:lnTo>
                    <a:pt x="968" y="10150"/>
                  </a:lnTo>
                  <a:lnTo>
                    <a:pt x="1" y="10150"/>
                  </a:lnTo>
                  <a:lnTo>
                    <a:pt x="1" y="12240"/>
                  </a:lnTo>
                  <a:lnTo>
                    <a:pt x="3704" y="12240"/>
                  </a:lnTo>
                  <a:lnTo>
                    <a:pt x="3704" y="11538"/>
                  </a:lnTo>
                  <a:lnTo>
                    <a:pt x="7713" y="11538"/>
                  </a:lnTo>
                  <a:lnTo>
                    <a:pt x="7713" y="12240"/>
                  </a:lnTo>
                  <a:lnTo>
                    <a:pt x="11416" y="12240"/>
                  </a:lnTo>
                  <a:lnTo>
                    <a:pt x="11416" y="10150"/>
                  </a:lnTo>
                  <a:lnTo>
                    <a:pt x="10451" y="10150"/>
                  </a:lnTo>
                  <a:lnTo>
                    <a:pt x="10451" y="9002"/>
                  </a:lnTo>
                  <a:lnTo>
                    <a:pt x="11415" y="9002"/>
                  </a:lnTo>
                  <a:lnTo>
                    <a:pt x="114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4;p34">
              <a:extLst>
                <a:ext uri="{FF2B5EF4-FFF2-40B4-BE49-F238E27FC236}">
                  <a16:creationId xmlns:a16="http://schemas.microsoft.com/office/drawing/2014/main" id="{D6ABEC3A-ECCB-404C-8CEC-2FD28FC4ACA0}"/>
                </a:ext>
              </a:extLst>
            </p:cNvPr>
            <p:cNvSpPr/>
            <p:nvPr/>
          </p:nvSpPr>
          <p:spPr>
            <a:xfrm>
              <a:off x="5049840" y="2959183"/>
              <a:ext cx="228241" cy="243904"/>
            </a:xfrm>
            <a:custGeom>
              <a:avLst/>
              <a:gdLst/>
              <a:ahLst/>
              <a:cxnLst/>
              <a:rect l="l" t="t" r="r" b="b"/>
              <a:pathLst>
                <a:path w="11978" h="12800" extrusionOk="0">
                  <a:moveTo>
                    <a:pt x="11415" y="562"/>
                  </a:moveTo>
                  <a:lnTo>
                    <a:pt x="11415" y="9000"/>
                  </a:lnTo>
                  <a:lnTo>
                    <a:pt x="10732" y="9000"/>
                  </a:lnTo>
                  <a:cubicBezTo>
                    <a:pt x="10576" y="9000"/>
                    <a:pt x="10451" y="9126"/>
                    <a:pt x="10451" y="9282"/>
                  </a:cubicBezTo>
                  <a:lnTo>
                    <a:pt x="10451" y="10430"/>
                  </a:lnTo>
                  <a:cubicBezTo>
                    <a:pt x="10451" y="10584"/>
                    <a:pt x="10576" y="10711"/>
                    <a:pt x="10732" y="10711"/>
                  </a:cubicBezTo>
                  <a:lnTo>
                    <a:pt x="11416" y="10711"/>
                  </a:lnTo>
                  <a:lnTo>
                    <a:pt x="11416" y="12238"/>
                  </a:lnTo>
                  <a:lnTo>
                    <a:pt x="8276" y="12238"/>
                  </a:lnTo>
                  <a:lnTo>
                    <a:pt x="8275" y="11817"/>
                  </a:lnTo>
                  <a:cubicBezTo>
                    <a:pt x="8275" y="11662"/>
                    <a:pt x="8149" y="11537"/>
                    <a:pt x="7993" y="11537"/>
                  </a:cubicBezTo>
                  <a:lnTo>
                    <a:pt x="3984" y="11537"/>
                  </a:lnTo>
                  <a:cubicBezTo>
                    <a:pt x="3829" y="11537"/>
                    <a:pt x="3702" y="11662"/>
                    <a:pt x="3704" y="11817"/>
                  </a:cubicBezTo>
                  <a:lnTo>
                    <a:pt x="3704" y="12238"/>
                  </a:lnTo>
                  <a:lnTo>
                    <a:pt x="562" y="12238"/>
                  </a:lnTo>
                  <a:lnTo>
                    <a:pt x="562" y="10711"/>
                  </a:lnTo>
                  <a:lnTo>
                    <a:pt x="1248" y="10711"/>
                  </a:lnTo>
                  <a:cubicBezTo>
                    <a:pt x="1402" y="10711"/>
                    <a:pt x="1528" y="10584"/>
                    <a:pt x="1528" y="10430"/>
                  </a:cubicBezTo>
                  <a:lnTo>
                    <a:pt x="1528" y="9282"/>
                  </a:lnTo>
                  <a:cubicBezTo>
                    <a:pt x="1528" y="9126"/>
                    <a:pt x="1402" y="9000"/>
                    <a:pt x="1248" y="9000"/>
                  </a:cubicBezTo>
                  <a:lnTo>
                    <a:pt x="564" y="9000"/>
                  </a:lnTo>
                  <a:lnTo>
                    <a:pt x="564" y="562"/>
                  </a:lnTo>
                  <a:close/>
                  <a:moveTo>
                    <a:pt x="284" y="0"/>
                  </a:moveTo>
                  <a:cubicBezTo>
                    <a:pt x="128" y="0"/>
                    <a:pt x="2" y="126"/>
                    <a:pt x="2" y="280"/>
                  </a:cubicBezTo>
                  <a:lnTo>
                    <a:pt x="2" y="9282"/>
                  </a:lnTo>
                  <a:cubicBezTo>
                    <a:pt x="2" y="9436"/>
                    <a:pt x="128" y="9563"/>
                    <a:pt x="284" y="9563"/>
                  </a:cubicBezTo>
                  <a:lnTo>
                    <a:pt x="966" y="9563"/>
                  </a:lnTo>
                  <a:lnTo>
                    <a:pt x="966" y="10148"/>
                  </a:lnTo>
                  <a:lnTo>
                    <a:pt x="281" y="10148"/>
                  </a:lnTo>
                  <a:cubicBezTo>
                    <a:pt x="126" y="10148"/>
                    <a:pt x="1" y="10275"/>
                    <a:pt x="1" y="10430"/>
                  </a:cubicBezTo>
                  <a:lnTo>
                    <a:pt x="1" y="12520"/>
                  </a:lnTo>
                  <a:cubicBezTo>
                    <a:pt x="1" y="12674"/>
                    <a:pt x="126" y="12800"/>
                    <a:pt x="281" y="12800"/>
                  </a:cubicBezTo>
                  <a:lnTo>
                    <a:pt x="3984" y="12800"/>
                  </a:lnTo>
                  <a:cubicBezTo>
                    <a:pt x="4138" y="12800"/>
                    <a:pt x="4265" y="12674"/>
                    <a:pt x="4265" y="12520"/>
                  </a:cubicBezTo>
                  <a:lnTo>
                    <a:pt x="4265" y="12098"/>
                  </a:lnTo>
                  <a:lnTo>
                    <a:pt x="7713" y="12098"/>
                  </a:lnTo>
                  <a:lnTo>
                    <a:pt x="7713" y="12520"/>
                  </a:lnTo>
                  <a:cubicBezTo>
                    <a:pt x="7713" y="12674"/>
                    <a:pt x="7838" y="12800"/>
                    <a:pt x="7993" y="12800"/>
                  </a:cubicBezTo>
                  <a:lnTo>
                    <a:pt x="11696" y="12800"/>
                  </a:lnTo>
                  <a:cubicBezTo>
                    <a:pt x="11852" y="12800"/>
                    <a:pt x="11978" y="12674"/>
                    <a:pt x="11978" y="12520"/>
                  </a:cubicBezTo>
                  <a:lnTo>
                    <a:pt x="11978" y="10430"/>
                  </a:lnTo>
                  <a:cubicBezTo>
                    <a:pt x="11978" y="10275"/>
                    <a:pt x="11852" y="10148"/>
                    <a:pt x="11696" y="10148"/>
                  </a:cubicBezTo>
                  <a:lnTo>
                    <a:pt x="11012" y="10148"/>
                  </a:lnTo>
                  <a:lnTo>
                    <a:pt x="11012" y="9563"/>
                  </a:lnTo>
                  <a:lnTo>
                    <a:pt x="11696" y="9563"/>
                  </a:lnTo>
                  <a:cubicBezTo>
                    <a:pt x="11851" y="9563"/>
                    <a:pt x="11976" y="9436"/>
                    <a:pt x="11976" y="9282"/>
                  </a:cubicBezTo>
                  <a:lnTo>
                    <a:pt x="11976" y="280"/>
                  </a:lnTo>
                  <a:cubicBezTo>
                    <a:pt x="11976" y="126"/>
                    <a:pt x="11851" y="0"/>
                    <a:pt x="11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5;p34">
              <a:extLst>
                <a:ext uri="{FF2B5EF4-FFF2-40B4-BE49-F238E27FC236}">
                  <a16:creationId xmlns:a16="http://schemas.microsoft.com/office/drawing/2014/main" id="{BB87AAB6-44F9-43CE-9AA4-832102975FE3}"/>
                </a:ext>
              </a:extLst>
            </p:cNvPr>
            <p:cNvSpPr/>
            <p:nvPr/>
          </p:nvSpPr>
          <p:spPr>
            <a:xfrm>
              <a:off x="4085943" y="2913203"/>
              <a:ext cx="1280229" cy="76601"/>
            </a:xfrm>
            <a:custGeom>
              <a:avLst/>
              <a:gdLst/>
              <a:ahLst/>
              <a:cxnLst/>
              <a:rect l="l" t="t" r="r" b="b"/>
              <a:pathLst>
                <a:path w="67186" h="4020" extrusionOk="0">
                  <a:moveTo>
                    <a:pt x="1" y="1"/>
                  </a:moveTo>
                  <a:lnTo>
                    <a:pt x="1" y="4019"/>
                  </a:lnTo>
                  <a:lnTo>
                    <a:pt x="67154" y="4019"/>
                  </a:lnTo>
                  <a:cubicBezTo>
                    <a:pt x="67171" y="4019"/>
                    <a:pt x="67186" y="4006"/>
                    <a:pt x="67186" y="3987"/>
                  </a:cubicBezTo>
                  <a:lnTo>
                    <a:pt x="67186" y="35"/>
                  </a:lnTo>
                  <a:cubicBezTo>
                    <a:pt x="67186" y="16"/>
                    <a:pt x="67171" y="1"/>
                    <a:pt x="6715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6;p34">
              <a:extLst>
                <a:ext uri="{FF2B5EF4-FFF2-40B4-BE49-F238E27FC236}">
                  <a16:creationId xmlns:a16="http://schemas.microsoft.com/office/drawing/2014/main" id="{93613775-128A-435E-B6D6-4192AFE26484}"/>
                </a:ext>
              </a:extLst>
            </p:cNvPr>
            <p:cNvSpPr/>
            <p:nvPr/>
          </p:nvSpPr>
          <p:spPr>
            <a:xfrm>
              <a:off x="4080588" y="2907868"/>
              <a:ext cx="1290957" cy="87291"/>
            </a:xfrm>
            <a:custGeom>
              <a:avLst/>
              <a:gdLst/>
              <a:ahLst/>
              <a:cxnLst/>
              <a:rect l="l" t="t" r="r" b="b"/>
              <a:pathLst>
                <a:path w="67749" h="4581" extrusionOk="0">
                  <a:moveTo>
                    <a:pt x="66465" y="562"/>
                  </a:moveTo>
                  <a:cubicBezTo>
                    <a:pt x="66863" y="562"/>
                    <a:pt x="67185" y="886"/>
                    <a:pt x="67185" y="1284"/>
                  </a:cubicBezTo>
                  <a:lnTo>
                    <a:pt x="67185" y="3297"/>
                  </a:lnTo>
                  <a:cubicBezTo>
                    <a:pt x="67185" y="3695"/>
                    <a:pt x="66863" y="4018"/>
                    <a:pt x="66465" y="4019"/>
                  </a:cubicBezTo>
                  <a:lnTo>
                    <a:pt x="563" y="4019"/>
                  </a:lnTo>
                  <a:lnTo>
                    <a:pt x="563" y="562"/>
                  </a:lnTo>
                  <a:close/>
                  <a:moveTo>
                    <a:pt x="282" y="1"/>
                  </a:moveTo>
                  <a:cubicBezTo>
                    <a:pt x="127" y="1"/>
                    <a:pt x="0" y="126"/>
                    <a:pt x="0" y="282"/>
                  </a:cubicBezTo>
                  <a:lnTo>
                    <a:pt x="0" y="4299"/>
                  </a:lnTo>
                  <a:cubicBezTo>
                    <a:pt x="0" y="4455"/>
                    <a:pt x="127" y="4581"/>
                    <a:pt x="282" y="4581"/>
                  </a:cubicBezTo>
                  <a:lnTo>
                    <a:pt x="66465" y="4581"/>
                  </a:lnTo>
                  <a:cubicBezTo>
                    <a:pt x="67174" y="4581"/>
                    <a:pt x="67747" y="4006"/>
                    <a:pt x="67748" y="3297"/>
                  </a:cubicBezTo>
                  <a:lnTo>
                    <a:pt x="67748" y="1284"/>
                  </a:lnTo>
                  <a:cubicBezTo>
                    <a:pt x="67747" y="576"/>
                    <a:pt x="67174" y="1"/>
                    <a:pt x="6646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7;p34">
              <a:extLst>
                <a:ext uri="{FF2B5EF4-FFF2-40B4-BE49-F238E27FC236}">
                  <a16:creationId xmlns:a16="http://schemas.microsoft.com/office/drawing/2014/main" id="{3533368B-7C76-47CD-A39B-6C93A852C5D3}"/>
                </a:ext>
              </a:extLst>
            </p:cNvPr>
            <p:cNvSpPr/>
            <p:nvPr/>
          </p:nvSpPr>
          <p:spPr>
            <a:xfrm>
              <a:off x="4903783" y="2901732"/>
              <a:ext cx="98000" cy="99562"/>
            </a:xfrm>
            <a:custGeom>
              <a:avLst/>
              <a:gdLst/>
              <a:ahLst/>
              <a:cxnLst/>
              <a:rect l="l" t="t" r="r" b="b"/>
              <a:pathLst>
                <a:path w="5143" h="5225" extrusionOk="0">
                  <a:moveTo>
                    <a:pt x="18" y="1"/>
                  </a:moveTo>
                  <a:cubicBezTo>
                    <a:pt x="7" y="1"/>
                    <a:pt x="0" y="9"/>
                    <a:pt x="0" y="18"/>
                  </a:cubicBezTo>
                  <a:lnTo>
                    <a:pt x="0" y="5206"/>
                  </a:lnTo>
                  <a:cubicBezTo>
                    <a:pt x="0" y="5216"/>
                    <a:pt x="7" y="5225"/>
                    <a:pt x="18" y="5225"/>
                  </a:cubicBezTo>
                  <a:lnTo>
                    <a:pt x="5125" y="5225"/>
                  </a:lnTo>
                  <a:cubicBezTo>
                    <a:pt x="5135" y="5225"/>
                    <a:pt x="5143" y="5216"/>
                    <a:pt x="5143" y="5206"/>
                  </a:cubicBezTo>
                  <a:lnTo>
                    <a:pt x="5143" y="18"/>
                  </a:lnTo>
                  <a:cubicBezTo>
                    <a:pt x="5143" y="9"/>
                    <a:pt x="5135" y="1"/>
                    <a:pt x="512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78;p34">
              <a:extLst>
                <a:ext uri="{FF2B5EF4-FFF2-40B4-BE49-F238E27FC236}">
                  <a16:creationId xmlns:a16="http://schemas.microsoft.com/office/drawing/2014/main" id="{89B4E1EB-2392-4D0C-9766-1DACB248AD99}"/>
                </a:ext>
              </a:extLst>
            </p:cNvPr>
            <p:cNvSpPr/>
            <p:nvPr/>
          </p:nvSpPr>
          <p:spPr>
            <a:xfrm>
              <a:off x="4898391" y="2896396"/>
              <a:ext cx="108766" cy="110271"/>
            </a:xfrm>
            <a:custGeom>
              <a:avLst/>
              <a:gdLst/>
              <a:ahLst/>
              <a:cxnLst/>
              <a:rect l="l" t="t" r="r" b="b"/>
              <a:pathLst>
                <a:path w="5708" h="5787" extrusionOk="0">
                  <a:moveTo>
                    <a:pt x="4871" y="562"/>
                  </a:moveTo>
                  <a:cubicBezTo>
                    <a:pt x="5022" y="562"/>
                    <a:pt x="5144" y="685"/>
                    <a:pt x="5144" y="836"/>
                  </a:cubicBezTo>
                  <a:lnTo>
                    <a:pt x="5144" y="4949"/>
                  </a:lnTo>
                  <a:cubicBezTo>
                    <a:pt x="5144" y="5101"/>
                    <a:pt x="5022" y="5223"/>
                    <a:pt x="4871" y="5223"/>
                  </a:cubicBezTo>
                  <a:lnTo>
                    <a:pt x="837" y="5223"/>
                  </a:lnTo>
                  <a:cubicBezTo>
                    <a:pt x="686" y="5223"/>
                    <a:pt x="563" y="5101"/>
                    <a:pt x="563" y="4949"/>
                  </a:cubicBezTo>
                  <a:lnTo>
                    <a:pt x="563" y="835"/>
                  </a:lnTo>
                  <a:cubicBezTo>
                    <a:pt x="563" y="685"/>
                    <a:pt x="686" y="562"/>
                    <a:pt x="837" y="562"/>
                  </a:cubicBezTo>
                  <a:close/>
                  <a:moveTo>
                    <a:pt x="837" y="1"/>
                  </a:moveTo>
                  <a:cubicBezTo>
                    <a:pt x="375" y="1"/>
                    <a:pt x="2" y="374"/>
                    <a:pt x="0" y="836"/>
                  </a:cubicBezTo>
                  <a:lnTo>
                    <a:pt x="0" y="4951"/>
                  </a:lnTo>
                  <a:cubicBezTo>
                    <a:pt x="2" y="5411"/>
                    <a:pt x="375" y="5785"/>
                    <a:pt x="837" y="5786"/>
                  </a:cubicBezTo>
                  <a:lnTo>
                    <a:pt x="4871" y="5786"/>
                  </a:lnTo>
                  <a:cubicBezTo>
                    <a:pt x="5332" y="5785"/>
                    <a:pt x="5707" y="5411"/>
                    <a:pt x="5707" y="4951"/>
                  </a:cubicBezTo>
                  <a:lnTo>
                    <a:pt x="5707" y="836"/>
                  </a:lnTo>
                  <a:cubicBezTo>
                    <a:pt x="5707" y="374"/>
                    <a:pt x="5332" y="1"/>
                    <a:pt x="48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79;p34">
              <a:extLst>
                <a:ext uri="{FF2B5EF4-FFF2-40B4-BE49-F238E27FC236}">
                  <a16:creationId xmlns:a16="http://schemas.microsoft.com/office/drawing/2014/main" id="{E3C43A62-45F2-4CFF-8B64-C97FB8104E70}"/>
                </a:ext>
              </a:extLst>
            </p:cNvPr>
            <p:cNvSpPr/>
            <p:nvPr/>
          </p:nvSpPr>
          <p:spPr>
            <a:xfrm>
              <a:off x="3729919" y="2752436"/>
              <a:ext cx="398154" cy="398154"/>
            </a:xfrm>
            <a:custGeom>
              <a:avLst/>
              <a:gdLst/>
              <a:ahLst/>
              <a:cxnLst/>
              <a:rect l="l" t="t" r="r" b="b"/>
              <a:pathLst>
                <a:path w="20895" h="20895" extrusionOk="0">
                  <a:moveTo>
                    <a:pt x="10447" y="1"/>
                  </a:moveTo>
                  <a:cubicBezTo>
                    <a:pt x="7676" y="1"/>
                    <a:pt x="5019" y="1100"/>
                    <a:pt x="3060" y="3061"/>
                  </a:cubicBezTo>
                  <a:cubicBezTo>
                    <a:pt x="1100" y="5019"/>
                    <a:pt x="0" y="7677"/>
                    <a:pt x="0" y="10448"/>
                  </a:cubicBezTo>
                  <a:cubicBezTo>
                    <a:pt x="0" y="13219"/>
                    <a:pt x="1100" y="15876"/>
                    <a:pt x="3060" y="17835"/>
                  </a:cubicBezTo>
                  <a:cubicBezTo>
                    <a:pt x="5019" y="19795"/>
                    <a:pt x="7676" y="20895"/>
                    <a:pt x="10447" y="20895"/>
                  </a:cubicBezTo>
                  <a:cubicBezTo>
                    <a:pt x="13218" y="20895"/>
                    <a:pt x="15876" y="19795"/>
                    <a:pt x="17834" y="17835"/>
                  </a:cubicBezTo>
                  <a:cubicBezTo>
                    <a:pt x="19794" y="15876"/>
                    <a:pt x="20894" y="13219"/>
                    <a:pt x="20894" y="10448"/>
                  </a:cubicBezTo>
                  <a:cubicBezTo>
                    <a:pt x="20894" y="7677"/>
                    <a:pt x="19794" y="5019"/>
                    <a:pt x="17834" y="3061"/>
                  </a:cubicBezTo>
                  <a:cubicBezTo>
                    <a:pt x="15876" y="1100"/>
                    <a:pt x="13218" y="1"/>
                    <a:pt x="1044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0;p34">
              <a:extLst>
                <a:ext uri="{FF2B5EF4-FFF2-40B4-BE49-F238E27FC236}">
                  <a16:creationId xmlns:a16="http://schemas.microsoft.com/office/drawing/2014/main" id="{A9998E8D-7DEF-49F0-A3AE-2BC0CB3678C2}"/>
                </a:ext>
              </a:extLst>
            </p:cNvPr>
            <p:cNvSpPr/>
            <p:nvPr/>
          </p:nvSpPr>
          <p:spPr>
            <a:xfrm>
              <a:off x="3724546" y="2747101"/>
              <a:ext cx="408882" cy="408882"/>
            </a:xfrm>
            <a:custGeom>
              <a:avLst/>
              <a:gdLst/>
              <a:ahLst/>
              <a:cxnLst/>
              <a:rect l="l" t="t" r="r" b="b"/>
              <a:pathLst>
                <a:path w="21458" h="21458" extrusionOk="0">
                  <a:moveTo>
                    <a:pt x="10729" y="561"/>
                  </a:moveTo>
                  <a:cubicBezTo>
                    <a:pt x="16335" y="561"/>
                    <a:pt x="20896" y="5123"/>
                    <a:pt x="20896" y="10729"/>
                  </a:cubicBezTo>
                  <a:cubicBezTo>
                    <a:pt x="20896" y="16334"/>
                    <a:pt x="16335" y="20895"/>
                    <a:pt x="10729" y="20895"/>
                  </a:cubicBezTo>
                  <a:cubicBezTo>
                    <a:pt x="5123" y="20895"/>
                    <a:pt x="562" y="16334"/>
                    <a:pt x="562" y="10729"/>
                  </a:cubicBezTo>
                  <a:cubicBezTo>
                    <a:pt x="562" y="5123"/>
                    <a:pt x="5123" y="562"/>
                    <a:pt x="10729" y="562"/>
                  </a:cubicBezTo>
                  <a:lnTo>
                    <a:pt x="10729" y="561"/>
                  </a:lnTo>
                  <a:close/>
                  <a:moveTo>
                    <a:pt x="10729" y="1"/>
                  </a:moveTo>
                  <a:cubicBezTo>
                    <a:pt x="4814" y="1"/>
                    <a:pt x="1" y="4814"/>
                    <a:pt x="1" y="10729"/>
                  </a:cubicBezTo>
                  <a:cubicBezTo>
                    <a:pt x="1" y="16645"/>
                    <a:pt x="4814" y="21458"/>
                    <a:pt x="10729" y="21458"/>
                  </a:cubicBezTo>
                  <a:cubicBezTo>
                    <a:pt x="16645" y="21458"/>
                    <a:pt x="21458" y="16643"/>
                    <a:pt x="21458" y="10728"/>
                  </a:cubicBezTo>
                  <a:cubicBezTo>
                    <a:pt x="21458" y="4812"/>
                    <a:pt x="16645" y="1"/>
                    <a:pt x="1072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1;p34">
              <a:extLst>
                <a:ext uri="{FF2B5EF4-FFF2-40B4-BE49-F238E27FC236}">
                  <a16:creationId xmlns:a16="http://schemas.microsoft.com/office/drawing/2014/main" id="{378602B6-5C81-45E6-A092-2FA660825C53}"/>
                </a:ext>
              </a:extLst>
            </p:cNvPr>
            <p:cNvSpPr/>
            <p:nvPr/>
          </p:nvSpPr>
          <p:spPr>
            <a:xfrm>
              <a:off x="3848575" y="2819814"/>
              <a:ext cx="160824" cy="263416"/>
            </a:xfrm>
            <a:custGeom>
              <a:avLst/>
              <a:gdLst/>
              <a:ahLst/>
              <a:cxnLst/>
              <a:rect l="l" t="t" r="r" b="b"/>
              <a:pathLst>
                <a:path w="8440" h="13824" extrusionOk="0">
                  <a:moveTo>
                    <a:pt x="4220" y="0"/>
                  </a:moveTo>
                  <a:cubicBezTo>
                    <a:pt x="1890" y="0"/>
                    <a:pt x="1" y="1664"/>
                    <a:pt x="1" y="3716"/>
                  </a:cubicBezTo>
                  <a:cubicBezTo>
                    <a:pt x="1" y="5077"/>
                    <a:pt x="834" y="6264"/>
                    <a:pt x="2072" y="6912"/>
                  </a:cubicBezTo>
                  <a:cubicBezTo>
                    <a:pt x="834" y="7559"/>
                    <a:pt x="1" y="8745"/>
                    <a:pt x="1" y="10106"/>
                  </a:cubicBezTo>
                  <a:cubicBezTo>
                    <a:pt x="1" y="12159"/>
                    <a:pt x="1890" y="13823"/>
                    <a:pt x="4220" y="13823"/>
                  </a:cubicBezTo>
                  <a:cubicBezTo>
                    <a:pt x="6551" y="13823"/>
                    <a:pt x="8439" y="12159"/>
                    <a:pt x="8439" y="10107"/>
                  </a:cubicBezTo>
                  <a:cubicBezTo>
                    <a:pt x="8439" y="8746"/>
                    <a:pt x="7607" y="7559"/>
                    <a:pt x="6368" y="6912"/>
                  </a:cubicBezTo>
                  <a:cubicBezTo>
                    <a:pt x="7607" y="6266"/>
                    <a:pt x="8439" y="5077"/>
                    <a:pt x="8439" y="3716"/>
                  </a:cubicBezTo>
                  <a:cubicBezTo>
                    <a:pt x="8439" y="1664"/>
                    <a:pt x="6551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2;p34">
              <a:extLst>
                <a:ext uri="{FF2B5EF4-FFF2-40B4-BE49-F238E27FC236}">
                  <a16:creationId xmlns:a16="http://schemas.microsoft.com/office/drawing/2014/main" id="{CCEE29A8-226D-4A36-AE9B-103E315B85D2}"/>
                </a:ext>
              </a:extLst>
            </p:cNvPr>
            <p:cNvSpPr/>
            <p:nvPr/>
          </p:nvSpPr>
          <p:spPr>
            <a:xfrm>
              <a:off x="3843220" y="2814441"/>
              <a:ext cx="171533" cy="274144"/>
            </a:xfrm>
            <a:custGeom>
              <a:avLst/>
              <a:gdLst/>
              <a:ahLst/>
              <a:cxnLst/>
              <a:rect l="l" t="t" r="r" b="b"/>
              <a:pathLst>
                <a:path w="9002" h="14387" extrusionOk="0">
                  <a:moveTo>
                    <a:pt x="4501" y="564"/>
                  </a:moveTo>
                  <a:cubicBezTo>
                    <a:pt x="6673" y="564"/>
                    <a:pt x="8439" y="2104"/>
                    <a:pt x="8439" y="3998"/>
                  </a:cubicBezTo>
                  <a:cubicBezTo>
                    <a:pt x="8439" y="5215"/>
                    <a:pt x="7721" y="6316"/>
                    <a:pt x="6518" y="6944"/>
                  </a:cubicBezTo>
                  <a:cubicBezTo>
                    <a:pt x="6317" y="7049"/>
                    <a:pt x="6317" y="7338"/>
                    <a:pt x="6518" y="7443"/>
                  </a:cubicBezTo>
                  <a:cubicBezTo>
                    <a:pt x="7721" y="8072"/>
                    <a:pt x="8439" y="9173"/>
                    <a:pt x="8439" y="10389"/>
                  </a:cubicBezTo>
                  <a:cubicBezTo>
                    <a:pt x="8439" y="12282"/>
                    <a:pt x="6673" y="13824"/>
                    <a:pt x="4501" y="13824"/>
                  </a:cubicBezTo>
                  <a:cubicBezTo>
                    <a:pt x="2330" y="13824"/>
                    <a:pt x="563" y="12282"/>
                    <a:pt x="563" y="10389"/>
                  </a:cubicBezTo>
                  <a:cubicBezTo>
                    <a:pt x="563" y="9173"/>
                    <a:pt x="1281" y="8072"/>
                    <a:pt x="2484" y="7443"/>
                  </a:cubicBezTo>
                  <a:cubicBezTo>
                    <a:pt x="2685" y="7338"/>
                    <a:pt x="2685" y="7049"/>
                    <a:pt x="2484" y="6944"/>
                  </a:cubicBezTo>
                  <a:cubicBezTo>
                    <a:pt x="1281" y="6316"/>
                    <a:pt x="563" y="5215"/>
                    <a:pt x="563" y="3998"/>
                  </a:cubicBezTo>
                  <a:cubicBezTo>
                    <a:pt x="563" y="2104"/>
                    <a:pt x="2330" y="564"/>
                    <a:pt x="4501" y="564"/>
                  </a:cubicBezTo>
                  <a:close/>
                  <a:moveTo>
                    <a:pt x="4501" y="1"/>
                  </a:moveTo>
                  <a:cubicBezTo>
                    <a:pt x="2020" y="1"/>
                    <a:pt x="0" y="1795"/>
                    <a:pt x="0" y="3998"/>
                  </a:cubicBezTo>
                  <a:cubicBezTo>
                    <a:pt x="0" y="5257"/>
                    <a:pt x="681" y="6444"/>
                    <a:pt x="1803" y="7194"/>
                  </a:cubicBezTo>
                  <a:cubicBezTo>
                    <a:pt x="681" y="7943"/>
                    <a:pt x="0" y="9131"/>
                    <a:pt x="0" y="10389"/>
                  </a:cubicBezTo>
                  <a:cubicBezTo>
                    <a:pt x="0" y="12593"/>
                    <a:pt x="2020" y="14387"/>
                    <a:pt x="4501" y="14387"/>
                  </a:cubicBezTo>
                  <a:cubicBezTo>
                    <a:pt x="6982" y="14387"/>
                    <a:pt x="9002" y="12593"/>
                    <a:pt x="9002" y="10389"/>
                  </a:cubicBezTo>
                  <a:cubicBezTo>
                    <a:pt x="9002" y="9131"/>
                    <a:pt x="8322" y="7943"/>
                    <a:pt x="7199" y="7194"/>
                  </a:cubicBezTo>
                  <a:cubicBezTo>
                    <a:pt x="8322" y="6444"/>
                    <a:pt x="9002" y="5257"/>
                    <a:pt x="9002" y="3998"/>
                  </a:cubicBezTo>
                  <a:cubicBezTo>
                    <a:pt x="9002" y="1795"/>
                    <a:pt x="6982" y="1"/>
                    <a:pt x="450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3;p34">
              <a:extLst>
                <a:ext uri="{FF2B5EF4-FFF2-40B4-BE49-F238E27FC236}">
                  <a16:creationId xmlns:a16="http://schemas.microsoft.com/office/drawing/2014/main" id="{3F184662-75AE-4BEA-A2E7-DDDA3A08C10C}"/>
                </a:ext>
              </a:extLst>
            </p:cNvPr>
            <p:cNvSpPr/>
            <p:nvPr/>
          </p:nvSpPr>
          <p:spPr>
            <a:xfrm>
              <a:off x="4744636" y="2935878"/>
              <a:ext cx="144913" cy="81841"/>
            </a:xfrm>
            <a:custGeom>
              <a:avLst/>
              <a:gdLst/>
              <a:ahLst/>
              <a:cxnLst/>
              <a:rect l="l" t="t" r="r" b="b"/>
              <a:pathLst>
                <a:path w="7605" h="4295" extrusionOk="0">
                  <a:moveTo>
                    <a:pt x="6557" y="1"/>
                  </a:moveTo>
                  <a:cubicBezTo>
                    <a:pt x="6528" y="1"/>
                    <a:pt x="6495" y="5"/>
                    <a:pt x="6459" y="13"/>
                  </a:cubicBezTo>
                  <a:cubicBezTo>
                    <a:pt x="5806" y="157"/>
                    <a:pt x="5444" y="883"/>
                    <a:pt x="5444" y="883"/>
                  </a:cubicBezTo>
                  <a:cubicBezTo>
                    <a:pt x="5444" y="883"/>
                    <a:pt x="5396" y="168"/>
                    <a:pt x="5069" y="168"/>
                  </a:cubicBezTo>
                  <a:cubicBezTo>
                    <a:pt x="4992" y="168"/>
                    <a:pt x="4900" y="207"/>
                    <a:pt x="4791" y="303"/>
                  </a:cubicBezTo>
                  <a:cubicBezTo>
                    <a:pt x="4210" y="811"/>
                    <a:pt x="3774" y="1464"/>
                    <a:pt x="3774" y="1464"/>
                  </a:cubicBezTo>
                  <a:cubicBezTo>
                    <a:pt x="3774" y="1464"/>
                    <a:pt x="3717" y="387"/>
                    <a:pt x="3454" y="387"/>
                  </a:cubicBezTo>
                  <a:cubicBezTo>
                    <a:pt x="3419" y="387"/>
                    <a:pt x="3381" y="405"/>
                    <a:pt x="3339" y="447"/>
                  </a:cubicBezTo>
                  <a:cubicBezTo>
                    <a:pt x="2976" y="811"/>
                    <a:pt x="1598" y="2771"/>
                    <a:pt x="1598" y="2771"/>
                  </a:cubicBezTo>
                  <a:lnTo>
                    <a:pt x="1" y="2917"/>
                  </a:lnTo>
                  <a:cubicBezTo>
                    <a:pt x="1" y="2917"/>
                    <a:pt x="3266" y="4295"/>
                    <a:pt x="4283" y="4295"/>
                  </a:cubicBezTo>
                  <a:cubicBezTo>
                    <a:pt x="5300" y="4295"/>
                    <a:pt x="6460" y="3278"/>
                    <a:pt x="7041" y="2044"/>
                  </a:cubicBezTo>
                  <a:cubicBezTo>
                    <a:pt x="7523" y="1021"/>
                    <a:pt x="7605" y="447"/>
                    <a:pt x="7411" y="447"/>
                  </a:cubicBezTo>
                  <a:cubicBezTo>
                    <a:pt x="7371" y="447"/>
                    <a:pt x="7320" y="471"/>
                    <a:pt x="7258" y="520"/>
                  </a:cubicBezTo>
                  <a:lnTo>
                    <a:pt x="6532" y="1101"/>
                  </a:lnTo>
                  <a:cubicBezTo>
                    <a:pt x="6532" y="1101"/>
                    <a:pt x="7049" y="1"/>
                    <a:pt x="65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4;p34">
              <a:extLst>
                <a:ext uri="{FF2B5EF4-FFF2-40B4-BE49-F238E27FC236}">
                  <a16:creationId xmlns:a16="http://schemas.microsoft.com/office/drawing/2014/main" id="{666DC14B-7532-4294-A6A3-7E2CA10E6E38}"/>
                </a:ext>
              </a:extLst>
            </p:cNvPr>
            <p:cNvSpPr/>
            <p:nvPr/>
          </p:nvSpPr>
          <p:spPr>
            <a:xfrm>
              <a:off x="4738977" y="2930543"/>
              <a:ext cx="158976" cy="92550"/>
            </a:xfrm>
            <a:custGeom>
              <a:avLst/>
              <a:gdLst/>
              <a:ahLst/>
              <a:cxnLst/>
              <a:rect l="l" t="t" r="r" b="b"/>
              <a:pathLst>
                <a:path w="8343" h="4857" extrusionOk="0">
                  <a:moveTo>
                    <a:pt x="6787" y="580"/>
                  </a:moveTo>
                  <a:cubicBezTo>
                    <a:pt x="6776" y="730"/>
                    <a:pt x="6689" y="1021"/>
                    <a:pt x="6575" y="1261"/>
                  </a:cubicBezTo>
                  <a:cubicBezTo>
                    <a:pt x="6520" y="1381"/>
                    <a:pt x="6553" y="1521"/>
                    <a:pt x="6655" y="1602"/>
                  </a:cubicBezTo>
                  <a:cubicBezTo>
                    <a:pt x="6707" y="1642"/>
                    <a:pt x="6769" y="1662"/>
                    <a:pt x="6830" y="1662"/>
                  </a:cubicBezTo>
                  <a:cubicBezTo>
                    <a:pt x="6892" y="1662"/>
                    <a:pt x="6954" y="1642"/>
                    <a:pt x="7005" y="1601"/>
                  </a:cubicBezTo>
                  <a:lnTo>
                    <a:pt x="7465" y="1235"/>
                  </a:lnTo>
                  <a:lnTo>
                    <a:pt x="7465" y="1235"/>
                  </a:lnTo>
                  <a:cubicBezTo>
                    <a:pt x="7404" y="1451"/>
                    <a:pt x="7290" y="1766"/>
                    <a:pt x="7083" y="2205"/>
                  </a:cubicBezTo>
                  <a:cubicBezTo>
                    <a:pt x="6523" y="3396"/>
                    <a:pt x="5446" y="4293"/>
                    <a:pt x="4580" y="4293"/>
                  </a:cubicBezTo>
                  <a:cubicBezTo>
                    <a:pt x="4017" y="4293"/>
                    <a:pt x="2583" y="3793"/>
                    <a:pt x="1485" y="3370"/>
                  </a:cubicBezTo>
                  <a:lnTo>
                    <a:pt x="1920" y="3331"/>
                  </a:lnTo>
                  <a:cubicBezTo>
                    <a:pt x="2001" y="3323"/>
                    <a:pt x="2077" y="3280"/>
                    <a:pt x="2124" y="3213"/>
                  </a:cubicBezTo>
                  <a:cubicBezTo>
                    <a:pt x="2456" y="2740"/>
                    <a:pt x="3299" y="1562"/>
                    <a:pt x="3698" y="1082"/>
                  </a:cubicBezTo>
                  <a:cubicBezTo>
                    <a:pt x="3749" y="1305"/>
                    <a:pt x="3779" y="1531"/>
                    <a:pt x="3791" y="1758"/>
                  </a:cubicBezTo>
                  <a:cubicBezTo>
                    <a:pt x="3800" y="1925"/>
                    <a:pt x="3936" y="2026"/>
                    <a:pt x="4074" y="2026"/>
                  </a:cubicBezTo>
                  <a:cubicBezTo>
                    <a:pt x="4161" y="2026"/>
                    <a:pt x="4248" y="1986"/>
                    <a:pt x="4306" y="1900"/>
                  </a:cubicBezTo>
                  <a:cubicBezTo>
                    <a:pt x="4310" y="1894"/>
                    <a:pt x="4726" y="1273"/>
                    <a:pt x="5273" y="794"/>
                  </a:cubicBezTo>
                  <a:cubicBezTo>
                    <a:pt x="5309" y="764"/>
                    <a:pt x="5335" y="746"/>
                    <a:pt x="5344" y="736"/>
                  </a:cubicBezTo>
                  <a:cubicBezTo>
                    <a:pt x="5394" y="808"/>
                    <a:pt x="5449" y="1010"/>
                    <a:pt x="5461" y="1182"/>
                  </a:cubicBezTo>
                  <a:cubicBezTo>
                    <a:pt x="5470" y="1309"/>
                    <a:pt x="5562" y="1414"/>
                    <a:pt x="5685" y="1439"/>
                  </a:cubicBezTo>
                  <a:cubicBezTo>
                    <a:pt x="5704" y="1443"/>
                    <a:pt x="5722" y="1445"/>
                    <a:pt x="5741" y="1445"/>
                  </a:cubicBezTo>
                  <a:cubicBezTo>
                    <a:pt x="5845" y="1445"/>
                    <a:pt x="5943" y="1386"/>
                    <a:pt x="5992" y="1289"/>
                  </a:cubicBezTo>
                  <a:cubicBezTo>
                    <a:pt x="5995" y="1283"/>
                    <a:pt x="6283" y="732"/>
                    <a:pt x="6787" y="580"/>
                  </a:cubicBezTo>
                  <a:close/>
                  <a:moveTo>
                    <a:pt x="6854" y="1"/>
                  </a:moveTo>
                  <a:cubicBezTo>
                    <a:pt x="6807" y="1"/>
                    <a:pt x="6755" y="6"/>
                    <a:pt x="6698" y="19"/>
                  </a:cubicBezTo>
                  <a:cubicBezTo>
                    <a:pt x="6345" y="97"/>
                    <a:pt x="6066" y="309"/>
                    <a:pt x="5866" y="519"/>
                  </a:cubicBezTo>
                  <a:cubicBezTo>
                    <a:pt x="5796" y="383"/>
                    <a:pt x="5697" y="265"/>
                    <a:pt x="5556" y="205"/>
                  </a:cubicBezTo>
                  <a:cubicBezTo>
                    <a:pt x="5504" y="183"/>
                    <a:pt x="5440" y="166"/>
                    <a:pt x="5367" y="166"/>
                  </a:cubicBezTo>
                  <a:cubicBezTo>
                    <a:pt x="5240" y="166"/>
                    <a:pt x="5083" y="216"/>
                    <a:pt x="4904" y="373"/>
                  </a:cubicBezTo>
                  <a:cubicBezTo>
                    <a:pt x="4675" y="574"/>
                    <a:pt x="4462" y="794"/>
                    <a:pt x="4266" y="1029"/>
                  </a:cubicBezTo>
                  <a:cubicBezTo>
                    <a:pt x="4150" y="512"/>
                    <a:pt x="3959" y="440"/>
                    <a:pt x="3887" y="411"/>
                  </a:cubicBezTo>
                  <a:cubicBezTo>
                    <a:pt x="3858" y="400"/>
                    <a:pt x="3810" y="386"/>
                    <a:pt x="3751" y="386"/>
                  </a:cubicBezTo>
                  <a:cubicBezTo>
                    <a:pt x="3664" y="386"/>
                    <a:pt x="3551" y="416"/>
                    <a:pt x="3438" y="529"/>
                  </a:cubicBezTo>
                  <a:cubicBezTo>
                    <a:pt x="3105" y="862"/>
                    <a:pt x="2052" y="2340"/>
                    <a:pt x="1740" y="2782"/>
                  </a:cubicBezTo>
                  <a:lnTo>
                    <a:pt x="273" y="2917"/>
                  </a:lnTo>
                  <a:cubicBezTo>
                    <a:pt x="143" y="2927"/>
                    <a:pt x="40" y="3024"/>
                    <a:pt x="19" y="3153"/>
                  </a:cubicBezTo>
                  <a:cubicBezTo>
                    <a:pt x="0" y="3280"/>
                    <a:pt x="69" y="3405"/>
                    <a:pt x="189" y="3455"/>
                  </a:cubicBezTo>
                  <a:cubicBezTo>
                    <a:pt x="528" y="3598"/>
                    <a:pt x="3537" y="4856"/>
                    <a:pt x="4580" y="4856"/>
                  </a:cubicBezTo>
                  <a:cubicBezTo>
                    <a:pt x="5668" y="4856"/>
                    <a:pt x="6934" y="3841"/>
                    <a:pt x="7592" y="2445"/>
                  </a:cubicBezTo>
                  <a:cubicBezTo>
                    <a:pt x="8343" y="848"/>
                    <a:pt x="8042" y="612"/>
                    <a:pt x="7930" y="523"/>
                  </a:cubicBezTo>
                  <a:cubicBezTo>
                    <a:pt x="7890" y="492"/>
                    <a:pt x="7814" y="446"/>
                    <a:pt x="7708" y="446"/>
                  </a:cubicBezTo>
                  <a:cubicBezTo>
                    <a:pt x="7618" y="446"/>
                    <a:pt x="7508" y="479"/>
                    <a:pt x="7380" y="582"/>
                  </a:cubicBezTo>
                  <a:lnTo>
                    <a:pt x="7348" y="608"/>
                  </a:lnTo>
                  <a:cubicBezTo>
                    <a:pt x="7355" y="442"/>
                    <a:pt x="7325" y="287"/>
                    <a:pt x="7234" y="173"/>
                  </a:cubicBezTo>
                  <a:cubicBezTo>
                    <a:pt x="7177" y="102"/>
                    <a:pt x="7061" y="1"/>
                    <a:pt x="685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5;p34">
              <a:extLst>
                <a:ext uri="{FF2B5EF4-FFF2-40B4-BE49-F238E27FC236}">
                  <a16:creationId xmlns:a16="http://schemas.microsoft.com/office/drawing/2014/main" id="{DACE2FD1-C933-4294-8ECC-6436B08D45BD}"/>
                </a:ext>
              </a:extLst>
            </p:cNvPr>
            <p:cNvSpPr/>
            <p:nvPr/>
          </p:nvSpPr>
          <p:spPr>
            <a:xfrm>
              <a:off x="4791664" y="2963756"/>
              <a:ext cx="24924" cy="38758"/>
            </a:xfrm>
            <a:custGeom>
              <a:avLst/>
              <a:gdLst/>
              <a:ahLst/>
              <a:cxnLst/>
              <a:rect l="l" t="t" r="r" b="b"/>
              <a:pathLst>
                <a:path w="1308" h="2034" extrusionOk="0">
                  <a:moveTo>
                    <a:pt x="1307" y="1"/>
                  </a:moveTo>
                  <a:lnTo>
                    <a:pt x="1" y="2034"/>
                  </a:lnTo>
                  <a:cubicBezTo>
                    <a:pt x="1089" y="1744"/>
                    <a:pt x="1307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6;p34">
              <a:extLst>
                <a:ext uri="{FF2B5EF4-FFF2-40B4-BE49-F238E27FC236}">
                  <a16:creationId xmlns:a16="http://schemas.microsoft.com/office/drawing/2014/main" id="{153104F8-3D8D-4173-891B-C5CD4FB7435C}"/>
                </a:ext>
              </a:extLst>
            </p:cNvPr>
            <p:cNvSpPr/>
            <p:nvPr/>
          </p:nvSpPr>
          <p:spPr>
            <a:xfrm>
              <a:off x="4785966" y="2958306"/>
              <a:ext cx="36338" cy="49562"/>
            </a:xfrm>
            <a:custGeom>
              <a:avLst/>
              <a:gdLst/>
              <a:ahLst/>
              <a:cxnLst/>
              <a:rect l="l" t="t" r="r" b="b"/>
              <a:pathLst>
                <a:path w="1907" h="2601" extrusionOk="0">
                  <a:moveTo>
                    <a:pt x="1606" y="0"/>
                  </a:moveTo>
                  <a:cubicBezTo>
                    <a:pt x="1464" y="0"/>
                    <a:pt x="1341" y="108"/>
                    <a:pt x="1326" y="253"/>
                  </a:cubicBezTo>
                  <a:cubicBezTo>
                    <a:pt x="1325" y="268"/>
                    <a:pt x="1108" y="1812"/>
                    <a:pt x="227" y="2047"/>
                  </a:cubicBezTo>
                  <a:cubicBezTo>
                    <a:pt x="90" y="2084"/>
                    <a:pt x="1" y="2216"/>
                    <a:pt x="20" y="2356"/>
                  </a:cubicBezTo>
                  <a:cubicBezTo>
                    <a:pt x="38" y="2496"/>
                    <a:pt x="157" y="2600"/>
                    <a:pt x="297" y="2600"/>
                  </a:cubicBezTo>
                  <a:cubicBezTo>
                    <a:pt x="298" y="2600"/>
                    <a:pt x="299" y="2600"/>
                    <a:pt x="300" y="2600"/>
                  </a:cubicBezTo>
                  <a:cubicBezTo>
                    <a:pt x="323" y="2600"/>
                    <a:pt x="348" y="2597"/>
                    <a:pt x="371" y="2591"/>
                  </a:cubicBezTo>
                  <a:cubicBezTo>
                    <a:pt x="1628" y="2256"/>
                    <a:pt x="1873" y="401"/>
                    <a:pt x="1884" y="322"/>
                  </a:cubicBezTo>
                  <a:cubicBezTo>
                    <a:pt x="1907" y="166"/>
                    <a:pt x="1796" y="23"/>
                    <a:pt x="1640" y="3"/>
                  </a:cubicBezTo>
                  <a:cubicBezTo>
                    <a:pt x="1628" y="1"/>
                    <a:pt x="1617" y="0"/>
                    <a:pt x="160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7;p34">
              <a:extLst>
                <a:ext uri="{FF2B5EF4-FFF2-40B4-BE49-F238E27FC236}">
                  <a16:creationId xmlns:a16="http://schemas.microsoft.com/office/drawing/2014/main" id="{C0D1380A-6AF0-4D86-8A91-32FAA4D80894}"/>
                </a:ext>
              </a:extLst>
            </p:cNvPr>
            <p:cNvSpPr/>
            <p:nvPr/>
          </p:nvSpPr>
          <p:spPr>
            <a:xfrm>
              <a:off x="4820704" y="2952704"/>
              <a:ext cx="27668" cy="60881"/>
            </a:xfrm>
            <a:custGeom>
              <a:avLst/>
              <a:gdLst/>
              <a:ahLst/>
              <a:cxnLst/>
              <a:rect l="l" t="t" r="r" b="b"/>
              <a:pathLst>
                <a:path w="1452" h="3195" extrusionOk="0">
                  <a:moveTo>
                    <a:pt x="1452" y="0"/>
                  </a:moveTo>
                  <a:lnTo>
                    <a:pt x="1" y="3194"/>
                  </a:lnTo>
                  <a:cubicBezTo>
                    <a:pt x="871" y="2758"/>
                    <a:pt x="1452" y="1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8;p34">
              <a:extLst>
                <a:ext uri="{FF2B5EF4-FFF2-40B4-BE49-F238E27FC236}">
                  <a16:creationId xmlns:a16="http://schemas.microsoft.com/office/drawing/2014/main" id="{920EFC0C-30BD-447A-B312-B1B0B1C89156}"/>
                </a:ext>
              </a:extLst>
            </p:cNvPr>
            <p:cNvSpPr/>
            <p:nvPr/>
          </p:nvSpPr>
          <p:spPr>
            <a:xfrm>
              <a:off x="4814930" y="2947464"/>
              <a:ext cx="39234" cy="71475"/>
            </a:xfrm>
            <a:custGeom>
              <a:avLst/>
              <a:gdLst/>
              <a:ahLst/>
              <a:cxnLst/>
              <a:rect l="l" t="t" r="r" b="b"/>
              <a:pathLst>
                <a:path w="2059" h="3751" extrusionOk="0">
                  <a:moveTo>
                    <a:pt x="1752" y="1"/>
                  </a:moveTo>
                  <a:cubicBezTo>
                    <a:pt x="1625" y="1"/>
                    <a:pt x="1511" y="88"/>
                    <a:pt x="1481" y="217"/>
                  </a:cubicBezTo>
                  <a:cubicBezTo>
                    <a:pt x="1266" y="1232"/>
                    <a:pt x="724" y="2944"/>
                    <a:pt x="178" y="3219"/>
                  </a:cubicBezTo>
                  <a:cubicBezTo>
                    <a:pt x="62" y="3275"/>
                    <a:pt x="0" y="3407"/>
                    <a:pt x="30" y="3534"/>
                  </a:cubicBezTo>
                  <a:cubicBezTo>
                    <a:pt x="60" y="3661"/>
                    <a:pt x="174" y="3751"/>
                    <a:pt x="304" y="3751"/>
                  </a:cubicBezTo>
                  <a:cubicBezTo>
                    <a:pt x="347" y="3751"/>
                    <a:pt x="390" y="3741"/>
                    <a:pt x="429" y="3720"/>
                  </a:cubicBezTo>
                  <a:cubicBezTo>
                    <a:pt x="1393" y="3238"/>
                    <a:pt x="1968" y="630"/>
                    <a:pt x="2031" y="334"/>
                  </a:cubicBezTo>
                  <a:cubicBezTo>
                    <a:pt x="2058" y="184"/>
                    <a:pt x="1961" y="38"/>
                    <a:pt x="1812" y="7"/>
                  </a:cubicBezTo>
                  <a:cubicBezTo>
                    <a:pt x="1792" y="3"/>
                    <a:pt x="1772" y="1"/>
                    <a:pt x="17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9;p34">
              <a:extLst>
                <a:ext uri="{FF2B5EF4-FFF2-40B4-BE49-F238E27FC236}">
                  <a16:creationId xmlns:a16="http://schemas.microsoft.com/office/drawing/2014/main" id="{A29C9222-7F35-42F9-BDE9-2287561AC350}"/>
                </a:ext>
              </a:extLst>
            </p:cNvPr>
            <p:cNvSpPr/>
            <p:nvPr/>
          </p:nvSpPr>
          <p:spPr>
            <a:xfrm>
              <a:off x="4846961" y="2956877"/>
              <a:ext cx="22180" cy="55317"/>
            </a:xfrm>
            <a:custGeom>
              <a:avLst/>
              <a:gdLst/>
              <a:ahLst/>
              <a:cxnLst/>
              <a:rect l="l" t="t" r="r" b="b"/>
              <a:pathLst>
                <a:path w="1164" h="2903" extrusionOk="0">
                  <a:moveTo>
                    <a:pt x="1163" y="0"/>
                  </a:moveTo>
                  <a:lnTo>
                    <a:pt x="1" y="2903"/>
                  </a:lnTo>
                  <a:cubicBezTo>
                    <a:pt x="510" y="2176"/>
                    <a:pt x="1163" y="1"/>
                    <a:pt x="1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90;p34">
              <a:extLst>
                <a:ext uri="{FF2B5EF4-FFF2-40B4-BE49-F238E27FC236}">
                  <a16:creationId xmlns:a16="http://schemas.microsoft.com/office/drawing/2014/main" id="{85091096-39DD-4D40-94BB-3FE3E5F035AD}"/>
                </a:ext>
              </a:extLst>
            </p:cNvPr>
            <p:cNvSpPr/>
            <p:nvPr/>
          </p:nvSpPr>
          <p:spPr>
            <a:xfrm>
              <a:off x="4840883" y="2951504"/>
              <a:ext cx="34223" cy="66026"/>
            </a:xfrm>
            <a:custGeom>
              <a:avLst/>
              <a:gdLst/>
              <a:ahLst/>
              <a:cxnLst/>
              <a:rect l="l" t="t" r="r" b="b"/>
              <a:pathLst>
                <a:path w="1796" h="3465" extrusionOk="0">
                  <a:moveTo>
                    <a:pt x="1481" y="0"/>
                  </a:moveTo>
                  <a:cubicBezTo>
                    <a:pt x="1360" y="0"/>
                    <a:pt x="1248" y="79"/>
                    <a:pt x="1213" y="201"/>
                  </a:cubicBezTo>
                  <a:cubicBezTo>
                    <a:pt x="1207" y="222"/>
                    <a:pt x="566" y="2343"/>
                    <a:pt x="90" y="3023"/>
                  </a:cubicBezTo>
                  <a:cubicBezTo>
                    <a:pt x="1" y="3150"/>
                    <a:pt x="31" y="3325"/>
                    <a:pt x="160" y="3414"/>
                  </a:cubicBezTo>
                  <a:cubicBezTo>
                    <a:pt x="206" y="3447"/>
                    <a:pt x="263" y="3465"/>
                    <a:pt x="320" y="3465"/>
                  </a:cubicBezTo>
                  <a:cubicBezTo>
                    <a:pt x="412" y="3465"/>
                    <a:pt x="498" y="3421"/>
                    <a:pt x="550" y="3345"/>
                  </a:cubicBezTo>
                  <a:cubicBezTo>
                    <a:pt x="1078" y="2591"/>
                    <a:pt x="1723" y="453"/>
                    <a:pt x="1751" y="362"/>
                  </a:cubicBezTo>
                  <a:cubicBezTo>
                    <a:pt x="1796" y="214"/>
                    <a:pt x="1711" y="56"/>
                    <a:pt x="1563" y="12"/>
                  </a:cubicBezTo>
                  <a:cubicBezTo>
                    <a:pt x="1535" y="4"/>
                    <a:pt x="1508" y="0"/>
                    <a:pt x="14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91;p34">
              <a:extLst>
                <a:ext uri="{FF2B5EF4-FFF2-40B4-BE49-F238E27FC236}">
                  <a16:creationId xmlns:a16="http://schemas.microsoft.com/office/drawing/2014/main" id="{38715F40-1465-44D8-BB8C-B9AF89A59BEA}"/>
                </a:ext>
              </a:extLst>
            </p:cNvPr>
            <p:cNvSpPr/>
            <p:nvPr/>
          </p:nvSpPr>
          <p:spPr>
            <a:xfrm>
              <a:off x="4270967" y="2130728"/>
              <a:ext cx="148038" cy="292799"/>
            </a:xfrm>
            <a:custGeom>
              <a:avLst/>
              <a:gdLst/>
              <a:ahLst/>
              <a:cxnLst/>
              <a:rect l="l" t="t" r="r" b="b"/>
              <a:pathLst>
                <a:path w="7769" h="15366" extrusionOk="0">
                  <a:moveTo>
                    <a:pt x="1370" y="1"/>
                  </a:moveTo>
                  <a:cubicBezTo>
                    <a:pt x="1370" y="1"/>
                    <a:pt x="1984" y="4124"/>
                    <a:pt x="1195" y="5791"/>
                  </a:cubicBezTo>
                  <a:cubicBezTo>
                    <a:pt x="945" y="6320"/>
                    <a:pt x="523" y="6698"/>
                    <a:pt x="1" y="6979"/>
                  </a:cubicBezTo>
                  <a:cubicBezTo>
                    <a:pt x="576" y="8931"/>
                    <a:pt x="2912" y="13287"/>
                    <a:pt x="4185" y="14855"/>
                  </a:cubicBezTo>
                  <a:cubicBezTo>
                    <a:pt x="4473" y="15209"/>
                    <a:pt x="4733" y="15365"/>
                    <a:pt x="4975" y="15365"/>
                  </a:cubicBezTo>
                  <a:cubicBezTo>
                    <a:pt x="6081" y="15365"/>
                    <a:pt x="6780" y="12079"/>
                    <a:pt x="7769" y="9450"/>
                  </a:cubicBezTo>
                  <a:cubicBezTo>
                    <a:pt x="6509" y="8706"/>
                    <a:pt x="6020" y="7220"/>
                    <a:pt x="6020" y="5966"/>
                  </a:cubicBezTo>
                  <a:cubicBezTo>
                    <a:pt x="6020" y="4650"/>
                    <a:pt x="6809" y="2808"/>
                    <a:pt x="6809" y="2808"/>
                  </a:cubicBezTo>
                  <a:cubicBezTo>
                    <a:pt x="6809" y="2808"/>
                    <a:pt x="2511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92;p34">
              <a:extLst>
                <a:ext uri="{FF2B5EF4-FFF2-40B4-BE49-F238E27FC236}">
                  <a16:creationId xmlns:a16="http://schemas.microsoft.com/office/drawing/2014/main" id="{82274FB8-100B-4DAD-9090-0D2554788970}"/>
                </a:ext>
              </a:extLst>
            </p:cNvPr>
            <p:cNvSpPr/>
            <p:nvPr/>
          </p:nvSpPr>
          <p:spPr>
            <a:xfrm>
              <a:off x="4265117" y="2125393"/>
              <a:ext cx="159833" cy="303489"/>
            </a:xfrm>
            <a:custGeom>
              <a:avLst/>
              <a:gdLst/>
              <a:ahLst/>
              <a:cxnLst/>
              <a:rect l="l" t="t" r="r" b="b"/>
              <a:pathLst>
                <a:path w="8388" h="15927" extrusionOk="0">
                  <a:moveTo>
                    <a:pt x="2006" y="618"/>
                  </a:moveTo>
                  <a:lnTo>
                    <a:pt x="2006" y="618"/>
                  </a:lnTo>
                  <a:cubicBezTo>
                    <a:pt x="3018" y="908"/>
                    <a:pt x="5254" y="2218"/>
                    <a:pt x="6769" y="3196"/>
                  </a:cubicBezTo>
                  <a:cubicBezTo>
                    <a:pt x="6556" y="3734"/>
                    <a:pt x="6046" y="5146"/>
                    <a:pt x="6046" y="6244"/>
                  </a:cubicBezTo>
                  <a:cubicBezTo>
                    <a:pt x="6046" y="7445"/>
                    <a:pt x="6495" y="8988"/>
                    <a:pt x="7734" y="9844"/>
                  </a:cubicBezTo>
                  <a:cubicBezTo>
                    <a:pt x="7510" y="10455"/>
                    <a:pt x="7301" y="11092"/>
                    <a:pt x="7097" y="11712"/>
                  </a:cubicBezTo>
                  <a:cubicBezTo>
                    <a:pt x="6556" y="13369"/>
                    <a:pt x="5941" y="15246"/>
                    <a:pt x="5332" y="15358"/>
                  </a:cubicBezTo>
                  <a:cubicBezTo>
                    <a:pt x="5317" y="15361"/>
                    <a:pt x="5302" y="15362"/>
                    <a:pt x="5286" y="15362"/>
                  </a:cubicBezTo>
                  <a:cubicBezTo>
                    <a:pt x="5082" y="15362"/>
                    <a:pt x="4864" y="15148"/>
                    <a:pt x="4711" y="14957"/>
                  </a:cubicBezTo>
                  <a:cubicBezTo>
                    <a:pt x="3487" y="13453"/>
                    <a:pt x="1289" y="9346"/>
                    <a:pt x="643" y="7392"/>
                  </a:cubicBezTo>
                  <a:cubicBezTo>
                    <a:pt x="1160" y="7073"/>
                    <a:pt x="1526" y="6679"/>
                    <a:pt x="1756" y="6189"/>
                  </a:cubicBezTo>
                  <a:cubicBezTo>
                    <a:pt x="2437" y="4752"/>
                    <a:pt x="2140" y="1695"/>
                    <a:pt x="2006" y="618"/>
                  </a:cubicBezTo>
                  <a:close/>
                  <a:moveTo>
                    <a:pt x="1675" y="1"/>
                  </a:moveTo>
                  <a:cubicBezTo>
                    <a:pt x="1504" y="1"/>
                    <a:pt x="1374" y="153"/>
                    <a:pt x="1400" y="323"/>
                  </a:cubicBezTo>
                  <a:cubicBezTo>
                    <a:pt x="1406" y="362"/>
                    <a:pt x="1992" y="4380"/>
                    <a:pt x="1249" y="5951"/>
                  </a:cubicBezTo>
                  <a:cubicBezTo>
                    <a:pt x="1040" y="6389"/>
                    <a:pt x="690" y="6736"/>
                    <a:pt x="174" y="7014"/>
                  </a:cubicBezTo>
                  <a:cubicBezTo>
                    <a:pt x="57" y="7077"/>
                    <a:pt x="0" y="7213"/>
                    <a:pt x="38" y="7341"/>
                  </a:cubicBezTo>
                  <a:cubicBezTo>
                    <a:pt x="611" y="9282"/>
                    <a:pt x="2946" y="13680"/>
                    <a:pt x="4274" y="15313"/>
                  </a:cubicBezTo>
                  <a:cubicBezTo>
                    <a:pt x="4606" y="15721"/>
                    <a:pt x="4944" y="15927"/>
                    <a:pt x="5281" y="15927"/>
                  </a:cubicBezTo>
                  <a:cubicBezTo>
                    <a:pt x="5332" y="15927"/>
                    <a:pt x="5383" y="15923"/>
                    <a:pt x="5434" y="15914"/>
                  </a:cubicBezTo>
                  <a:cubicBezTo>
                    <a:pt x="6371" y="15740"/>
                    <a:pt x="6928" y="14041"/>
                    <a:pt x="7632" y="11890"/>
                  </a:cubicBezTo>
                  <a:cubicBezTo>
                    <a:pt x="7857" y="11205"/>
                    <a:pt x="8089" y="10494"/>
                    <a:pt x="8340" y="9831"/>
                  </a:cubicBezTo>
                  <a:cubicBezTo>
                    <a:pt x="8388" y="9702"/>
                    <a:pt x="8337" y="9559"/>
                    <a:pt x="8219" y="9489"/>
                  </a:cubicBezTo>
                  <a:cubicBezTo>
                    <a:pt x="7031" y="8788"/>
                    <a:pt x="6608" y="7354"/>
                    <a:pt x="6608" y="6247"/>
                  </a:cubicBezTo>
                  <a:cubicBezTo>
                    <a:pt x="6608" y="5006"/>
                    <a:pt x="7367" y="3218"/>
                    <a:pt x="7374" y="3199"/>
                  </a:cubicBezTo>
                  <a:cubicBezTo>
                    <a:pt x="7430" y="3074"/>
                    <a:pt x="7384" y="2928"/>
                    <a:pt x="7271" y="2853"/>
                  </a:cubicBezTo>
                  <a:cubicBezTo>
                    <a:pt x="6823" y="2560"/>
                    <a:pt x="2868" y="1"/>
                    <a:pt x="1677" y="1"/>
                  </a:cubicBezTo>
                  <a:cubicBezTo>
                    <a:pt x="1677" y="1"/>
                    <a:pt x="1676" y="1"/>
                    <a:pt x="167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93;p34">
              <a:extLst>
                <a:ext uri="{FF2B5EF4-FFF2-40B4-BE49-F238E27FC236}">
                  <a16:creationId xmlns:a16="http://schemas.microsoft.com/office/drawing/2014/main" id="{350552C1-DAFF-4875-8F62-A62E044C4C20}"/>
                </a:ext>
              </a:extLst>
            </p:cNvPr>
            <p:cNvSpPr/>
            <p:nvPr/>
          </p:nvSpPr>
          <p:spPr>
            <a:xfrm>
              <a:off x="3892630" y="2293668"/>
              <a:ext cx="561932" cy="719231"/>
            </a:xfrm>
            <a:custGeom>
              <a:avLst/>
              <a:gdLst/>
              <a:ahLst/>
              <a:cxnLst/>
              <a:rect l="l" t="t" r="r" b="b"/>
              <a:pathLst>
                <a:path w="29490" h="37745" extrusionOk="0">
                  <a:moveTo>
                    <a:pt x="14359" y="1"/>
                  </a:moveTo>
                  <a:cubicBezTo>
                    <a:pt x="14359" y="1"/>
                    <a:pt x="11024" y="371"/>
                    <a:pt x="9291" y="3708"/>
                  </a:cubicBezTo>
                  <a:cubicBezTo>
                    <a:pt x="7560" y="7046"/>
                    <a:pt x="0" y="22197"/>
                    <a:pt x="645" y="23103"/>
                  </a:cubicBezTo>
                  <a:cubicBezTo>
                    <a:pt x="4320" y="28273"/>
                    <a:pt x="17690" y="31992"/>
                    <a:pt x="19051" y="33351"/>
                  </a:cubicBezTo>
                  <a:cubicBezTo>
                    <a:pt x="20410" y="34710"/>
                    <a:pt x="22146" y="36337"/>
                    <a:pt x="23505" y="37203"/>
                  </a:cubicBezTo>
                  <a:cubicBezTo>
                    <a:pt x="24148" y="37612"/>
                    <a:pt x="25097" y="37745"/>
                    <a:pt x="25970" y="37745"/>
                  </a:cubicBezTo>
                  <a:cubicBezTo>
                    <a:pt x="26941" y="37745"/>
                    <a:pt x="27819" y="37581"/>
                    <a:pt x="28079" y="37451"/>
                  </a:cubicBezTo>
                  <a:cubicBezTo>
                    <a:pt x="28572" y="37203"/>
                    <a:pt x="28944" y="36090"/>
                    <a:pt x="28079" y="36090"/>
                  </a:cubicBezTo>
                  <a:cubicBezTo>
                    <a:pt x="27214" y="36090"/>
                    <a:pt x="26771" y="35466"/>
                    <a:pt x="26647" y="34971"/>
                  </a:cubicBezTo>
                  <a:cubicBezTo>
                    <a:pt x="26621" y="34869"/>
                    <a:pt x="26665" y="34830"/>
                    <a:pt x="26757" y="34830"/>
                  </a:cubicBezTo>
                  <a:cubicBezTo>
                    <a:pt x="27035" y="34830"/>
                    <a:pt x="27753" y="35181"/>
                    <a:pt x="28332" y="35181"/>
                  </a:cubicBezTo>
                  <a:cubicBezTo>
                    <a:pt x="28484" y="35181"/>
                    <a:pt x="28626" y="35156"/>
                    <a:pt x="28748" y="35095"/>
                  </a:cubicBezTo>
                  <a:cubicBezTo>
                    <a:pt x="29489" y="34725"/>
                    <a:pt x="27088" y="33372"/>
                    <a:pt x="26348" y="32753"/>
                  </a:cubicBezTo>
                  <a:cubicBezTo>
                    <a:pt x="25607" y="32136"/>
                    <a:pt x="24988" y="31270"/>
                    <a:pt x="23999" y="31270"/>
                  </a:cubicBezTo>
                  <a:cubicBezTo>
                    <a:pt x="23011" y="31270"/>
                    <a:pt x="21154" y="31248"/>
                    <a:pt x="21154" y="31248"/>
                  </a:cubicBezTo>
                  <a:cubicBezTo>
                    <a:pt x="21154" y="31248"/>
                    <a:pt x="16599" y="27949"/>
                    <a:pt x="13849" y="25493"/>
                  </a:cubicBezTo>
                  <a:cubicBezTo>
                    <a:pt x="10143" y="22185"/>
                    <a:pt x="6876" y="20401"/>
                    <a:pt x="6876" y="20401"/>
                  </a:cubicBezTo>
                  <a:lnTo>
                    <a:pt x="15225" y="6675"/>
                  </a:lnTo>
                  <a:lnTo>
                    <a:pt x="14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94;p34">
              <a:extLst>
                <a:ext uri="{FF2B5EF4-FFF2-40B4-BE49-F238E27FC236}">
                  <a16:creationId xmlns:a16="http://schemas.microsoft.com/office/drawing/2014/main" id="{515A78F6-4AF9-49F8-9D24-31F7BF819683}"/>
                </a:ext>
              </a:extLst>
            </p:cNvPr>
            <p:cNvSpPr/>
            <p:nvPr/>
          </p:nvSpPr>
          <p:spPr>
            <a:xfrm>
              <a:off x="3890801" y="2288332"/>
              <a:ext cx="558273" cy="729845"/>
            </a:xfrm>
            <a:custGeom>
              <a:avLst/>
              <a:gdLst/>
              <a:ahLst/>
              <a:cxnLst/>
              <a:rect l="l" t="t" r="r" b="b"/>
              <a:pathLst>
                <a:path w="29298" h="38302" extrusionOk="0">
                  <a:moveTo>
                    <a:pt x="14455" y="0"/>
                  </a:moveTo>
                  <a:cubicBezTo>
                    <a:pt x="14444" y="0"/>
                    <a:pt x="14434" y="1"/>
                    <a:pt x="14423" y="2"/>
                  </a:cubicBezTo>
                  <a:cubicBezTo>
                    <a:pt x="14281" y="18"/>
                    <a:pt x="10917" y="428"/>
                    <a:pt x="9137" y="3860"/>
                  </a:cubicBezTo>
                  <a:cubicBezTo>
                    <a:pt x="8325" y="5426"/>
                    <a:pt x="5981" y="10083"/>
                    <a:pt x="3919" y="14477"/>
                  </a:cubicBezTo>
                  <a:cubicBezTo>
                    <a:pt x="0" y="22828"/>
                    <a:pt x="333" y="23295"/>
                    <a:pt x="511" y="23546"/>
                  </a:cubicBezTo>
                  <a:cubicBezTo>
                    <a:pt x="3062" y="27132"/>
                    <a:pt x="10112" y="30001"/>
                    <a:pt x="14776" y="31900"/>
                  </a:cubicBezTo>
                  <a:cubicBezTo>
                    <a:pt x="16803" y="32724"/>
                    <a:pt x="18553" y="33437"/>
                    <a:pt x="18947" y="33831"/>
                  </a:cubicBezTo>
                  <a:cubicBezTo>
                    <a:pt x="20817" y="35699"/>
                    <a:pt x="22331" y="37007"/>
                    <a:pt x="23451" y="37721"/>
                  </a:cubicBezTo>
                  <a:cubicBezTo>
                    <a:pt x="24142" y="38160"/>
                    <a:pt x="25135" y="38301"/>
                    <a:pt x="26050" y="38301"/>
                  </a:cubicBezTo>
                  <a:cubicBezTo>
                    <a:pt x="27090" y="38301"/>
                    <a:pt x="28026" y="38119"/>
                    <a:pt x="28299" y="37982"/>
                  </a:cubicBezTo>
                  <a:cubicBezTo>
                    <a:pt x="28745" y="37760"/>
                    <a:pt x="29061" y="37107"/>
                    <a:pt x="28951" y="36638"/>
                  </a:cubicBezTo>
                  <a:cubicBezTo>
                    <a:pt x="28870" y="36296"/>
                    <a:pt x="28580" y="36090"/>
                    <a:pt x="28173" y="36090"/>
                  </a:cubicBezTo>
                  <a:cubicBezTo>
                    <a:pt x="27631" y="36090"/>
                    <a:pt x="27288" y="35785"/>
                    <a:pt x="27116" y="35451"/>
                  </a:cubicBezTo>
                  <a:lnTo>
                    <a:pt x="27116" y="35451"/>
                  </a:lnTo>
                  <a:cubicBezTo>
                    <a:pt x="27176" y="35469"/>
                    <a:pt x="27237" y="35489"/>
                    <a:pt x="27292" y="35505"/>
                  </a:cubicBezTo>
                  <a:cubicBezTo>
                    <a:pt x="27625" y="35610"/>
                    <a:pt x="28041" y="35740"/>
                    <a:pt x="28429" y="35740"/>
                  </a:cubicBezTo>
                  <a:cubicBezTo>
                    <a:pt x="28620" y="35740"/>
                    <a:pt x="28805" y="35708"/>
                    <a:pt x="28970" y="35626"/>
                  </a:cubicBezTo>
                  <a:cubicBezTo>
                    <a:pt x="29209" y="35507"/>
                    <a:pt x="29257" y="35319"/>
                    <a:pt x="29263" y="35216"/>
                  </a:cubicBezTo>
                  <a:cubicBezTo>
                    <a:pt x="29298" y="34728"/>
                    <a:pt x="28590" y="34203"/>
                    <a:pt x="27422" y="33395"/>
                  </a:cubicBezTo>
                  <a:cubicBezTo>
                    <a:pt x="27104" y="33175"/>
                    <a:pt x="26804" y="32968"/>
                    <a:pt x="26623" y="32817"/>
                  </a:cubicBezTo>
                  <a:cubicBezTo>
                    <a:pt x="26457" y="32679"/>
                    <a:pt x="26298" y="32527"/>
                    <a:pt x="26137" y="32377"/>
                  </a:cubicBezTo>
                  <a:cubicBezTo>
                    <a:pt x="25564" y="31831"/>
                    <a:pt x="24969" y="31268"/>
                    <a:pt x="24095" y="31268"/>
                  </a:cubicBezTo>
                  <a:cubicBezTo>
                    <a:pt x="23239" y="31268"/>
                    <a:pt x="21725" y="31254"/>
                    <a:pt x="21343" y="31249"/>
                  </a:cubicBezTo>
                  <a:cubicBezTo>
                    <a:pt x="20750" y="30816"/>
                    <a:pt x="16653" y="27813"/>
                    <a:pt x="14133" y="25564"/>
                  </a:cubicBezTo>
                  <a:cubicBezTo>
                    <a:pt x="11035" y="22799"/>
                    <a:pt x="8208" y="21074"/>
                    <a:pt x="7363" y="20581"/>
                  </a:cubicBezTo>
                  <a:lnTo>
                    <a:pt x="15562" y="7100"/>
                  </a:lnTo>
                  <a:cubicBezTo>
                    <a:pt x="15641" y="6968"/>
                    <a:pt x="15597" y="6797"/>
                    <a:pt x="15466" y="6717"/>
                  </a:cubicBezTo>
                  <a:cubicBezTo>
                    <a:pt x="15420" y="6689"/>
                    <a:pt x="15370" y="6676"/>
                    <a:pt x="15320" y="6676"/>
                  </a:cubicBezTo>
                  <a:cubicBezTo>
                    <a:pt x="15226" y="6676"/>
                    <a:pt x="15134" y="6723"/>
                    <a:pt x="15081" y="6809"/>
                  </a:cubicBezTo>
                  <a:lnTo>
                    <a:pt x="6732" y="20537"/>
                  </a:lnTo>
                  <a:cubicBezTo>
                    <a:pt x="6649" y="20674"/>
                    <a:pt x="6697" y="20852"/>
                    <a:pt x="6837" y="20929"/>
                  </a:cubicBezTo>
                  <a:cubicBezTo>
                    <a:pt x="6871" y="20947"/>
                    <a:pt x="10122" y="22738"/>
                    <a:pt x="13758" y="25983"/>
                  </a:cubicBezTo>
                  <a:cubicBezTo>
                    <a:pt x="16488" y="28420"/>
                    <a:pt x="21040" y="31723"/>
                    <a:pt x="21085" y="31757"/>
                  </a:cubicBezTo>
                  <a:cubicBezTo>
                    <a:pt x="21132" y="31791"/>
                    <a:pt x="21189" y="31810"/>
                    <a:pt x="21247" y="31811"/>
                  </a:cubicBezTo>
                  <a:cubicBezTo>
                    <a:pt x="21247" y="31811"/>
                    <a:pt x="23107" y="31831"/>
                    <a:pt x="24097" y="31831"/>
                  </a:cubicBezTo>
                  <a:cubicBezTo>
                    <a:pt x="24746" y="31831"/>
                    <a:pt x="25234" y="32295"/>
                    <a:pt x="25752" y="32785"/>
                  </a:cubicBezTo>
                  <a:cubicBezTo>
                    <a:pt x="25921" y="32944"/>
                    <a:pt x="26089" y="33103"/>
                    <a:pt x="26264" y="33249"/>
                  </a:cubicBezTo>
                  <a:cubicBezTo>
                    <a:pt x="26465" y="33417"/>
                    <a:pt x="26775" y="33631"/>
                    <a:pt x="27103" y="33859"/>
                  </a:cubicBezTo>
                  <a:cubicBezTo>
                    <a:pt x="27577" y="34185"/>
                    <a:pt x="28534" y="34846"/>
                    <a:pt x="28685" y="35138"/>
                  </a:cubicBezTo>
                  <a:cubicBezTo>
                    <a:pt x="28611" y="35168"/>
                    <a:pt x="28523" y="35180"/>
                    <a:pt x="28426" y="35180"/>
                  </a:cubicBezTo>
                  <a:cubicBezTo>
                    <a:pt x="28130" y="35180"/>
                    <a:pt x="27756" y="35062"/>
                    <a:pt x="27460" y="34970"/>
                  </a:cubicBezTo>
                  <a:cubicBezTo>
                    <a:pt x="27210" y="34891"/>
                    <a:pt x="27010" y="34828"/>
                    <a:pt x="26848" y="34828"/>
                  </a:cubicBezTo>
                  <a:cubicBezTo>
                    <a:pt x="26737" y="34828"/>
                    <a:pt x="26644" y="34858"/>
                    <a:pt x="26566" y="34932"/>
                  </a:cubicBezTo>
                  <a:cubicBezTo>
                    <a:pt x="26508" y="34987"/>
                    <a:pt x="26417" y="35110"/>
                    <a:pt x="26470" y="35320"/>
                  </a:cubicBezTo>
                  <a:cubicBezTo>
                    <a:pt x="26624" y="35934"/>
                    <a:pt x="27163" y="36652"/>
                    <a:pt x="28175" y="36652"/>
                  </a:cubicBezTo>
                  <a:cubicBezTo>
                    <a:pt x="28377" y="36652"/>
                    <a:pt x="28395" y="36727"/>
                    <a:pt x="28405" y="36767"/>
                  </a:cubicBezTo>
                  <a:cubicBezTo>
                    <a:pt x="28455" y="36981"/>
                    <a:pt x="28259" y="37374"/>
                    <a:pt x="28048" y="37479"/>
                  </a:cubicBezTo>
                  <a:cubicBezTo>
                    <a:pt x="27823" y="37591"/>
                    <a:pt x="26986" y="37744"/>
                    <a:pt x="26061" y="37744"/>
                  </a:cubicBezTo>
                  <a:cubicBezTo>
                    <a:pt x="25238" y="37744"/>
                    <a:pt x="24345" y="37623"/>
                    <a:pt x="23753" y="37245"/>
                  </a:cubicBezTo>
                  <a:cubicBezTo>
                    <a:pt x="22668" y="36555"/>
                    <a:pt x="21184" y="35272"/>
                    <a:pt x="19345" y="33433"/>
                  </a:cubicBezTo>
                  <a:cubicBezTo>
                    <a:pt x="18871" y="32959"/>
                    <a:pt x="17242" y="32297"/>
                    <a:pt x="14989" y="31379"/>
                  </a:cubicBezTo>
                  <a:cubicBezTo>
                    <a:pt x="10383" y="29505"/>
                    <a:pt x="3425" y="26674"/>
                    <a:pt x="986" y="23253"/>
                  </a:cubicBezTo>
                  <a:cubicBezTo>
                    <a:pt x="713" y="22192"/>
                    <a:pt x="6557" y="10057"/>
                    <a:pt x="9636" y="4118"/>
                  </a:cubicBezTo>
                  <a:cubicBezTo>
                    <a:pt x="11274" y="962"/>
                    <a:pt x="14454" y="564"/>
                    <a:pt x="14486" y="561"/>
                  </a:cubicBezTo>
                  <a:cubicBezTo>
                    <a:pt x="14640" y="543"/>
                    <a:pt x="14751" y="403"/>
                    <a:pt x="14734" y="250"/>
                  </a:cubicBezTo>
                  <a:cubicBezTo>
                    <a:pt x="14719" y="106"/>
                    <a:pt x="14596" y="0"/>
                    <a:pt x="1445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95;p34">
              <a:extLst>
                <a:ext uri="{FF2B5EF4-FFF2-40B4-BE49-F238E27FC236}">
                  <a16:creationId xmlns:a16="http://schemas.microsoft.com/office/drawing/2014/main" id="{37119FF8-C9CC-4AA5-8363-9EB736B7B78C}"/>
                </a:ext>
              </a:extLst>
            </p:cNvPr>
            <p:cNvSpPr/>
            <p:nvPr/>
          </p:nvSpPr>
          <p:spPr>
            <a:xfrm>
              <a:off x="3898308" y="2547004"/>
              <a:ext cx="556254" cy="465895"/>
            </a:xfrm>
            <a:custGeom>
              <a:avLst/>
              <a:gdLst/>
              <a:ahLst/>
              <a:cxnLst/>
              <a:rect l="l" t="t" r="r" b="b"/>
              <a:pathLst>
                <a:path w="29192" h="24450" extrusionOk="0">
                  <a:moveTo>
                    <a:pt x="4262" y="1"/>
                  </a:moveTo>
                  <a:cubicBezTo>
                    <a:pt x="2037" y="4688"/>
                    <a:pt x="0" y="9319"/>
                    <a:pt x="347" y="9808"/>
                  </a:cubicBezTo>
                  <a:cubicBezTo>
                    <a:pt x="4022" y="14978"/>
                    <a:pt x="17392" y="18697"/>
                    <a:pt x="18753" y="20056"/>
                  </a:cubicBezTo>
                  <a:cubicBezTo>
                    <a:pt x="20112" y="21415"/>
                    <a:pt x="21848" y="23042"/>
                    <a:pt x="23207" y="23908"/>
                  </a:cubicBezTo>
                  <a:cubicBezTo>
                    <a:pt x="23850" y="24317"/>
                    <a:pt x="24799" y="24450"/>
                    <a:pt x="25672" y="24450"/>
                  </a:cubicBezTo>
                  <a:cubicBezTo>
                    <a:pt x="26643" y="24450"/>
                    <a:pt x="27521" y="24286"/>
                    <a:pt x="27781" y="24156"/>
                  </a:cubicBezTo>
                  <a:cubicBezTo>
                    <a:pt x="28274" y="23908"/>
                    <a:pt x="28646" y="22795"/>
                    <a:pt x="27781" y="22795"/>
                  </a:cubicBezTo>
                  <a:cubicBezTo>
                    <a:pt x="26916" y="22795"/>
                    <a:pt x="26473" y="22171"/>
                    <a:pt x="26349" y="21676"/>
                  </a:cubicBezTo>
                  <a:cubicBezTo>
                    <a:pt x="26323" y="21574"/>
                    <a:pt x="26367" y="21535"/>
                    <a:pt x="26459" y="21535"/>
                  </a:cubicBezTo>
                  <a:cubicBezTo>
                    <a:pt x="26737" y="21535"/>
                    <a:pt x="27455" y="21886"/>
                    <a:pt x="28034" y="21886"/>
                  </a:cubicBezTo>
                  <a:cubicBezTo>
                    <a:pt x="28186" y="21886"/>
                    <a:pt x="28328" y="21861"/>
                    <a:pt x="28450" y="21800"/>
                  </a:cubicBezTo>
                  <a:cubicBezTo>
                    <a:pt x="29191" y="21429"/>
                    <a:pt x="26792" y="20077"/>
                    <a:pt x="26050" y="19458"/>
                  </a:cubicBezTo>
                  <a:cubicBezTo>
                    <a:pt x="25309" y="18840"/>
                    <a:pt x="24690" y="17975"/>
                    <a:pt x="23701" y="17975"/>
                  </a:cubicBezTo>
                  <a:cubicBezTo>
                    <a:pt x="22713" y="17975"/>
                    <a:pt x="20856" y="17953"/>
                    <a:pt x="20856" y="17953"/>
                  </a:cubicBezTo>
                  <a:cubicBezTo>
                    <a:pt x="20856" y="17953"/>
                    <a:pt x="16301" y="14654"/>
                    <a:pt x="13551" y="12198"/>
                  </a:cubicBezTo>
                  <a:cubicBezTo>
                    <a:pt x="9845" y="8890"/>
                    <a:pt x="6578" y="7106"/>
                    <a:pt x="6578" y="7106"/>
                  </a:cubicBezTo>
                  <a:lnTo>
                    <a:pt x="9919" y="1614"/>
                  </a:lnTo>
                  <a:cubicBezTo>
                    <a:pt x="7727" y="240"/>
                    <a:pt x="5424" y="15"/>
                    <a:pt x="4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96;p34">
              <a:extLst>
                <a:ext uri="{FF2B5EF4-FFF2-40B4-BE49-F238E27FC236}">
                  <a16:creationId xmlns:a16="http://schemas.microsoft.com/office/drawing/2014/main" id="{19821F2D-5409-43F2-94F8-458539D65866}"/>
                </a:ext>
              </a:extLst>
            </p:cNvPr>
            <p:cNvSpPr/>
            <p:nvPr/>
          </p:nvSpPr>
          <p:spPr>
            <a:xfrm>
              <a:off x="3890286" y="2541669"/>
              <a:ext cx="558788" cy="476508"/>
            </a:xfrm>
            <a:custGeom>
              <a:avLst/>
              <a:gdLst/>
              <a:ahLst/>
              <a:cxnLst/>
              <a:rect l="l" t="t" r="r" b="b"/>
              <a:pathLst>
                <a:path w="29325" h="25007" extrusionOk="0">
                  <a:moveTo>
                    <a:pt x="4859" y="567"/>
                  </a:moveTo>
                  <a:cubicBezTo>
                    <a:pt x="6001" y="600"/>
                    <a:pt x="8006" y="845"/>
                    <a:pt x="9955" y="1989"/>
                  </a:cubicBezTo>
                  <a:lnTo>
                    <a:pt x="6761" y="7242"/>
                  </a:lnTo>
                  <a:cubicBezTo>
                    <a:pt x="6676" y="7379"/>
                    <a:pt x="6724" y="7557"/>
                    <a:pt x="6866" y="7634"/>
                  </a:cubicBezTo>
                  <a:cubicBezTo>
                    <a:pt x="6898" y="7652"/>
                    <a:pt x="10146" y="9440"/>
                    <a:pt x="13786" y="12688"/>
                  </a:cubicBezTo>
                  <a:cubicBezTo>
                    <a:pt x="16517" y="15125"/>
                    <a:pt x="21067" y="18428"/>
                    <a:pt x="21112" y="18462"/>
                  </a:cubicBezTo>
                  <a:cubicBezTo>
                    <a:pt x="21160" y="18496"/>
                    <a:pt x="21217" y="18515"/>
                    <a:pt x="21276" y="18516"/>
                  </a:cubicBezTo>
                  <a:cubicBezTo>
                    <a:pt x="21276" y="18516"/>
                    <a:pt x="23134" y="18536"/>
                    <a:pt x="24124" y="18536"/>
                  </a:cubicBezTo>
                  <a:cubicBezTo>
                    <a:pt x="24773" y="18536"/>
                    <a:pt x="25261" y="18999"/>
                    <a:pt x="25781" y="19489"/>
                  </a:cubicBezTo>
                  <a:cubicBezTo>
                    <a:pt x="25948" y="19649"/>
                    <a:pt x="26118" y="19808"/>
                    <a:pt x="26293" y="19954"/>
                  </a:cubicBezTo>
                  <a:cubicBezTo>
                    <a:pt x="26492" y="20122"/>
                    <a:pt x="26803" y="20336"/>
                    <a:pt x="27131" y="20564"/>
                  </a:cubicBezTo>
                  <a:cubicBezTo>
                    <a:pt x="27605" y="20890"/>
                    <a:pt x="28561" y="21551"/>
                    <a:pt x="28712" y="21843"/>
                  </a:cubicBezTo>
                  <a:cubicBezTo>
                    <a:pt x="28638" y="21873"/>
                    <a:pt x="28550" y="21885"/>
                    <a:pt x="28453" y="21885"/>
                  </a:cubicBezTo>
                  <a:cubicBezTo>
                    <a:pt x="28158" y="21885"/>
                    <a:pt x="27783" y="21767"/>
                    <a:pt x="27489" y="21675"/>
                  </a:cubicBezTo>
                  <a:cubicBezTo>
                    <a:pt x="27238" y="21596"/>
                    <a:pt x="27037" y="21533"/>
                    <a:pt x="26876" y="21533"/>
                  </a:cubicBezTo>
                  <a:cubicBezTo>
                    <a:pt x="26765" y="21533"/>
                    <a:pt x="26672" y="21563"/>
                    <a:pt x="26593" y="21637"/>
                  </a:cubicBezTo>
                  <a:cubicBezTo>
                    <a:pt x="26536" y="21692"/>
                    <a:pt x="26446" y="21815"/>
                    <a:pt x="26498" y="22025"/>
                  </a:cubicBezTo>
                  <a:cubicBezTo>
                    <a:pt x="26653" y="22639"/>
                    <a:pt x="27191" y="23357"/>
                    <a:pt x="28202" y="23357"/>
                  </a:cubicBezTo>
                  <a:cubicBezTo>
                    <a:pt x="28406" y="23357"/>
                    <a:pt x="28423" y="23432"/>
                    <a:pt x="28432" y="23472"/>
                  </a:cubicBezTo>
                  <a:cubicBezTo>
                    <a:pt x="28483" y="23686"/>
                    <a:pt x="28286" y="24079"/>
                    <a:pt x="28076" y="24184"/>
                  </a:cubicBezTo>
                  <a:cubicBezTo>
                    <a:pt x="27851" y="24296"/>
                    <a:pt x="27014" y="24449"/>
                    <a:pt x="26089" y="24449"/>
                  </a:cubicBezTo>
                  <a:cubicBezTo>
                    <a:pt x="25266" y="24449"/>
                    <a:pt x="24373" y="24328"/>
                    <a:pt x="23780" y="23950"/>
                  </a:cubicBezTo>
                  <a:cubicBezTo>
                    <a:pt x="22696" y="23260"/>
                    <a:pt x="21213" y="21977"/>
                    <a:pt x="19374" y="20138"/>
                  </a:cubicBezTo>
                  <a:cubicBezTo>
                    <a:pt x="18900" y="19664"/>
                    <a:pt x="17271" y="19002"/>
                    <a:pt x="15016" y="18084"/>
                  </a:cubicBezTo>
                  <a:cubicBezTo>
                    <a:pt x="10411" y="16210"/>
                    <a:pt x="3452" y="13379"/>
                    <a:pt x="1013" y="9958"/>
                  </a:cubicBezTo>
                  <a:cubicBezTo>
                    <a:pt x="964" y="9762"/>
                    <a:pt x="1096" y="8511"/>
                    <a:pt x="4859" y="567"/>
                  </a:cubicBezTo>
                  <a:close/>
                  <a:moveTo>
                    <a:pt x="4686" y="1"/>
                  </a:moveTo>
                  <a:cubicBezTo>
                    <a:pt x="4562" y="13"/>
                    <a:pt x="4476" y="62"/>
                    <a:pt x="4429" y="161"/>
                  </a:cubicBezTo>
                  <a:cubicBezTo>
                    <a:pt x="1" y="9494"/>
                    <a:pt x="350" y="9987"/>
                    <a:pt x="538" y="10251"/>
                  </a:cubicBezTo>
                  <a:cubicBezTo>
                    <a:pt x="3089" y="13837"/>
                    <a:pt x="10139" y="16706"/>
                    <a:pt x="14803" y="18605"/>
                  </a:cubicBezTo>
                  <a:cubicBezTo>
                    <a:pt x="16830" y="19429"/>
                    <a:pt x="18580" y="20142"/>
                    <a:pt x="18974" y="20536"/>
                  </a:cubicBezTo>
                  <a:cubicBezTo>
                    <a:pt x="20844" y="22404"/>
                    <a:pt x="22358" y="23712"/>
                    <a:pt x="23478" y="24426"/>
                  </a:cubicBezTo>
                  <a:cubicBezTo>
                    <a:pt x="24169" y="24865"/>
                    <a:pt x="25162" y="25006"/>
                    <a:pt x="26077" y="25006"/>
                  </a:cubicBezTo>
                  <a:cubicBezTo>
                    <a:pt x="27117" y="25006"/>
                    <a:pt x="28053" y="24824"/>
                    <a:pt x="28326" y="24687"/>
                  </a:cubicBezTo>
                  <a:cubicBezTo>
                    <a:pt x="28772" y="24465"/>
                    <a:pt x="29088" y="23812"/>
                    <a:pt x="28978" y="23343"/>
                  </a:cubicBezTo>
                  <a:cubicBezTo>
                    <a:pt x="28897" y="23001"/>
                    <a:pt x="28606" y="22795"/>
                    <a:pt x="28200" y="22795"/>
                  </a:cubicBezTo>
                  <a:cubicBezTo>
                    <a:pt x="27658" y="22795"/>
                    <a:pt x="27315" y="22490"/>
                    <a:pt x="27143" y="22156"/>
                  </a:cubicBezTo>
                  <a:lnTo>
                    <a:pt x="27143" y="22156"/>
                  </a:lnTo>
                  <a:cubicBezTo>
                    <a:pt x="27203" y="22174"/>
                    <a:pt x="27264" y="22194"/>
                    <a:pt x="27318" y="22210"/>
                  </a:cubicBezTo>
                  <a:cubicBezTo>
                    <a:pt x="27652" y="22315"/>
                    <a:pt x="28068" y="22445"/>
                    <a:pt x="28455" y="22445"/>
                  </a:cubicBezTo>
                  <a:cubicBezTo>
                    <a:pt x="28647" y="22445"/>
                    <a:pt x="28831" y="22413"/>
                    <a:pt x="28995" y="22331"/>
                  </a:cubicBezTo>
                  <a:cubicBezTo>
                    <a:pt x="29236" y="22212"/>
                    <a:pt x="29282" y="22024"/>
                    <a:pt x="29290" y="21921"/>
                  </a:cubicBezTo>
                  <a:cubicBezTo>
                    <a:pt x="29325" y="21433"/>
                    <a:pt x="28617" y="20908"/>
                    <a:pt x="27449" y="20100"/>
                  </a:cubicBezTo>
                  <a:cubicBezTo>
                    <a:pt x="27131" y="19881"/>
                    <a:pt x="26831" y="19673"/>
                    <a:pt x="26650" y="19522"/>
                  </a:cubicBezTo>
                  <a:cubicBezTo>
                    <a:pt x="26484" y="19384"/>
                    <a:pt x="26323" y="19232"/>
                    <a:pt x="26164" y="19080"/>
                  </a:cubicBezTo>
                  <a:cubicBezTo>
                    <a:pt x="25590" y="18536"/>
                    <a:pt x="24995" y="17973"/>
                    <a:pt x="24122" y="17973"/>
                  </a:cubicBezTo>
                  <a:cubicBezTo>
                    <a:pt x="23266" y="17973"/>
                    <a:pt x="21752" y="17957"/>
                    <a:pt x="21369" y="17954"/>
                  </a:cubicBezTo>
                  <a:cubicBezTo>
                    <a:pt x="20777" y="17521"/>
                    <a:pt x="16680" y="14518"/>
                    <a:pt x="14160" y="12268"/>
                  </a:cubicBezTo>
                  <a:cubicBezTo>
                    <a:pt x="11062" y="9504"/>
                    <a:pt x="8235" y="7779"/>
                    <a:pt x="7390" y="7286"/>
                  </a:cubicBezTo>
                  <a:lnTo>
                    <a:pt x="10581" y="2040"/>
                  </a:lnTo>
                  <a:cubicBezTo>
                    <a:pt x="10659" y="1909"/>
                    <a:pt x="10619" y="1736"/>
                    <a:pt x="10489" y="1655"/>
                  </a:cubicBezTo>
                  <a:cubicBezTo>
                    <a:pt x="8246" y="250"/>
                    <a:pt x="5889" y="15"/>
                    <a:pt x="468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97;p34">
              <a:extLst>
                <a:ext uri="{FF2B5EF4-FFF2-40B4-BE49-F238E27FC236}">
                  <a16:creationId xmlns:a16="http://schemas.microsoft.com/office/drawing/2014/main" id="{73AB2C29-40F8-4909-BC95-FB3D370D731F}"/>
                </a:ext>
              </a:extLst>
            </p:cNvPr>
            <p:cNvSpPr/>
            <p:nvPr/>
          </p:nvSpPr>
          <p:spPr>
            <a:xfrm>
              <a:off x="4220147" y="1881641"/>
              <a:ext cx="299278" cy="334987"/>
            </a:xfrm>
            <a:custGeom>
              <a:avLst/>
              <a:gdLst/>
              <a:ahLst/>
              <a:cxnLst/>
              <a:rect l="l" t="t" r="r" b="b"/>
              <a:pathLst>
                <a:path w="15706" h="17580" extrusionOk="0">
                  <a:moveTo>
                    <a:pt x="12548" y="1"/>
                  </a:moveTo>
                  <a:lnTo>
                    <a:pt x="12532" y="12"/>
                  </a:lnTo>
                  <a:cubicBezTo>
                    <a:pt x="11458" y="1872"/>
                    <a:pt x="8354" y="2973"/>
                    <a:pt x="6979" y="3396"/>
                  </a:cubicBezTo>
                  <a:cubicBezTo>
                    <a:pt x="5468" y="3861"/>
                    <a:pt x="7676" y="4907"/>
                    <a:pt x="7444" y="6303"/>
                  </a:cubicBezTo>
                  <a:cubicBezTo>
                    <a:pt x="7211" y="7698"/>
                    <a:pt x="4189" y="8512"/>
                    <a:pt x="4189" y="8512"/>
                  </a:cubicBezTo>
                  <a:cubicBezTo>
                    <a:pt x="4189" y="8512"/>
                    <a:pt x="3324" y="6653"/>
                    <a:pt x="2096" y="6653"/>
                  </a:cubicBezTo>
                  <a:cubicBezTo>
                    <a:pt x="868" y="6653"/>
                    <a:pt x="0" y="9462"/>
                    <a:pt x="702" y="10955"/>
                  </a:cubicBezTo>
                  <a:cubicBezTo>
                    <a:pt x="1184" y="11981"/>
                    <a:pt x="2041" y="12142"/>
                    <a:pt x="2530" y="12142"/>
                  </a:cubicBezTo>
                  <a:cubicBezTo>
                    <a:pt x="2751" y="12142"/>
                    <a:pt x="2897" y="12109"/>
                    <a:pt x="2897" y="12109"/>
                  </a:cubicBezTo>
                  <a:lnTo>
                    <a:pt x="2897" y="12109"/>
                  </a:lnTo>
                  <a:cubicBezTo>
                    <a:pt x="2897" y="12109"/>
                    <a:pt x="2809" y="14740"/>
                    <a:pt x="4476" y="15529"/>
                  </a:cubicBezTo>
                  <a:cubicBezTo>
                    <a:pt x="6143" y="16319"/>
                    <a:pt x="8951" y="17372"/>
                    <a:pt x="10003" y="17547"/>
                  </a:cubicBezTo>
                  <a:cubicBezTo>
                    <a:pt x="10130" y="17568"/>
                    <a:pt x="10258" y="17579"/>
                    <a:pt x="10384" y="17579"/>
                  </a:cubicBezTo>
                  <a:cubicBezTo>
                    <a:pt x="11302" y="17579"/>
                    <a:pt x="12162" y="17005"/>
                    <a:pt x="12548" y="15618"/>
                  </a:cubicBezTo>
                  <a:cubicBezTo>
                    <a:pt x="12985" y="14038"/>
                    <a:pt x="13249" y="10792"/>
                    <a:pt x="13249" y="10792"/>
                  </a:cubicBezTo>
                  <a:cubicBezTo>
                    <a:pt x="13249" y="10792"/>
                    <a:pt x="14829" y="9740"/>
                    <a:pt x="15266" y="9126"/>
                  </a:cubicBezTo>
                  <a:cubicBezTo>
                    <a:pt x="15705" y="8512"/>
                    <a:pt x="14126" y="7897"/>
                    <a:pt x="13688" y="7020"/>
                  </a:cubicBezTo>
                  <a:cubicBezTo>
                    <a:pt x="13249" y="6142"/>
                    <a:pt x="13249" y="5441"/>
                    <a:pt x="13424" y="4211"/>
                  </a:cubicBezTo>
                  <a:cubicBezTo>
                    <a:pt x="13601" y="2983"/>
                    <a:pt x="12548" y="1"/>
                    <a:pt x="1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98;p34">
              <a:extLst>
                <a:ext uri="{FF2B5EF4-FFF2-40B4-BE49-F238E27FC236}">
                  <a16:creationId xmlns:a16="http://schemas.microsoft.com/office/drawing/2014/main" id="{0C41BE83-7B2D-457C-898E-C0BB0D739539}"/>
                </a:ext>
              </a:extLst>
            </p:cNvPr>
            <p:cNvSpPr/>
            <p:nvPr/>
          </p:nvSpPr>
          <p:spPr>
            <a:xfrm>
              <a:off x="4218337" y="1876439"/>
              <a:ext cx="304842" cy="345581"/>
            </a:xfrm>
            <a:custGeom>
              <a:avLst/>
              <a:gdLst/>
              <a:ahLst/>
              <a:cxnLst/>
              <a:rect l="l" t="t" r="r" b="b"/>
              <a:pathLst>
                <a:path w="15998" h="18136" extrusionOk="0">
                  <a:moveTo>
                    <a:pt x="12552" y="892"/>
                  </a:moveTo>
                  <a:cubicBezTo>
                    <a:pt x="12880" y="1920"/>
                    <a:pt x="13354" y="3654"/>
                    <a:pt x="13242" y="4446"/>
                  </a:cubicBezTo>
                  <a:cubicBezTo>
                    <a:pt x="13061" y="5706"/>
                    <a:pt x="13058" y="6473"/>
                    <a:pt x="13532" y="7419"/>
                  </a:cubicBezTo>
                  <a:cubicBezTo>
                    <a:pt x="13741" y="7839"/>
                    <a:pt x="14156" y="8186"/>
                    <a:pt x="14523" y="8492"/>
                  </a:cubicBezTo>
                  <a:cubicBezTo>
                    <a:pt x="14927" y="8830"/>
                    <a:pt x="15228" y="9100"/>
                    <a:pt x="15134" y="9234"/>
                  </a:cubicBezTo>
                  <a:cubicBezTo>
                    <a:pt x="14798" y="9704"/>
                    <a:pt x="13615" y="10545"/>
                    <a:pt x="13188" y="10831"/>
                  </a:cubicBezTo>
                  <a:cubicBezTo>
                    <a:pt x="13117" y="10879"/>
                    <a:pt x="13071" y="10957"/>
                    <a:pt x="13064" y="11043"/>
                  </a:cubicBezTo>
                  <a:cubicBezTo>
                    <a:pt x="13061" y="11075"/>
                    <a:pt x="12797" y="14281"/>
                    <a:pt x="12371" y="15815"/>
                  </a:cubicBezTo>
                  <a:cubicBezTo>
                    <a:pt x="12056" y="16949"/>
                    <a:pt x="11379" y="17572"/>
                    <a:pt x="10487" y="17572"/>
                  </a:cubicBezTo>
                  <a:cubicBezTo>
                    <a:pt x="10376" y="17572"/>
                    <a:pt x="10262" y="17563"/>
                    <a:pt x="10144" y="17543"/>
                  </a:cubicBezTo>
                  <a:cubicBezTo>
                    <a:pt x="9112" y="17371"/>
                    <a:pt x="6284" y="16302"/>
                    <a:pt x="4691" y="15548"/>
                  </a:cubicBezTo>
                  <a:cubicBezTo>
                    <a:pt x="3214" y="14848"/>
                    <a:pt x="3273" y="12414"/>
                    <a:pt x="3273" y="12390"/>
                  </a:cubicBezTo>
                  <a:cubicBezTo>
                    <a:pt x="3278" y="12231"/>
                    <a:pt x="3149" y="12100"/>
                    <a:pt x="2990" y="12100"/>
                  </a:cubicBezTo>
                  <a:cubicBezTo>
                    <a:pt x="2972" y="12100"/>
                    <a:pt x="2951" y="12102"/>
                    <a:pt x="2931" y="12106"/>
                  </a:cubicBezTo>
                  <a:cubicBezTo>
                    <a:pt x="2915" y="12109"/>
                    <a:pt x="2796" y="12134"/>
                    <a:pt x="2621" y="12134"/>
                  </a:cubicBezTo>
                  <a:cubicBezTo>
                    <a:pt x="2205" y="12134"/>
                    <a:pt x="1469" y="11996"/>
                    <a:pt x="1051" y="11107"/>
                  </a:cubicBezTo>
                  <a:cubicBezTo>
                    <a:pt x="606" y="10162"/>
                    <a:pt x="871" y="8636"/>
                    <a:pt x="1399" y="7805"/>
                  </a:cubicBezTo>
                  <a:cubicBezTo>
                    <a:pt x="1541" y="7582"/>
                    <a:pt x="1832" y="7207"/>
                    <a:pt x="2191" y="7207"/>
                  </a:cubicBezTo>
                  <a:cubicBezTo>
                    <a:pt x="3049" y="7207"/>
                    <a:pt x="3809" y="8432"/>
                    <a:pt x="4029" y="8905"/>
                  </a:cubicBezTo>
                  <a:cubicBezTo>
                    <a:pt x="4076" y="9005"/>
                    <a:pt x="4176" y="9067"/>
                    <a:pt x="4283" y="9067"/>
                  </a:cubicBezTo>
                  <a:cubicBezTo>
                    <a:pt x="4307" y="9067"/>
                    <a:pt x="4332" y="9063"/>
                    <a:pt x="4357" y="9056"/>
                  </a:cubicBezTo>
                  <a:cubicBezTo>
                    <a:pt x="4685" y="8969"/>
                    <a:pt x="7561" y="8152"/>
                    <a:pt x="7817" y="6622"/>
                  </a:cubicBezTo>
                  <a:cubicBezTo>
                    <a:pt x="7939" y="5887"/>
                    <a:pt x="7512" y="5270"/>
                    <a:pt x="7169" y="4774"/>
                  </a:cubicBezTo>
                  <a:cubicBezTo>
                    <a:pt x="7009" y="4544"/>
                    <a:pt x="6790" y="4227"/>
                    <a:pt x="6826" y="4121"/>
                  </a:cubicBezTo>
                  <a:cubicBezTo>
                    <a:pt x="6829" y="4112"/>
                    <a:pt x="6866" y="4029"/>
                    <a:pt x="7157" y="3939"/>
                  </a:cubicBezTo>
                  <a:cubicBezTo>
                    <a:pt x="8687" y="3469"/>
                    <a:pt x="11296" y="2476"/>
                    <a:pt x="12552" y="892"/>
                  </a:cubicBezTo>
                  <a:close/>
                  <a:moveTo>
                    <a:pt x="12638" y="0"/>
                  </a:moveTo>
                  <a:cubicBezTo>
                    <a:pt x="12571" y="0"/>
                    <a:pt x="12505" y="22"/>
                    <a:pt x="12451" y="65"/>
                  </a:cubicBezTo>
                  <a:cubicBezTo>
                    <a:pt x="12424" y="87"/>
                    <a:pt x="12400" y="115"/>
                    <a:pt x="12383" y="145"/>
                  </a:cubicBezTo>
                  <a:cubicBezTo>
                    <a:pt x="11409" y="1834"/>
                    <a:pt x="8587" y="2910"/>
                    <a:pt x="6992" y="3400"/>
                  </a:cubicBezTo>
                  <a:cubicBezTo>
                    <a:pt x="6606" y="3519"/>
                    <a:pt x="6378" y="3694"/>
                    <a:pt x="6295" y="3937"/>
                  </a:cubicBezTo>
                  <a:cubicBezTo>
                    <a:pt x="6166" y="4312"/>
                    <a:pt x="6428" y="4693"/>
                    <a:pt x="6707" y="5094"/>
                  </a:cubicBezTo>
                  <a:cubicBezTo>
                    <a:pt x="7007" y="5527"/>
                    <a:pt x="7348" y="6018"/>
                    <a:pt x="7262" y="6529"/>
                  </a:cubicBezTo>
                  <a:cubicBezTo>
                    <a:pt x="7111" y="7445"/>
                    <a:pt x="5331" y="8173"/>
                    <a:pt x="4429" y="8450"/>
                  </a:cubicBezTo>
                  <a:cubicBezTo>
                    <a:pt x="4143" y="7926"/>
                    <a:pt x="3323" y="6643"/>
                    <a:pt x="2191" y="6643"/>
                  </a:cubicBezTo>
                  <a:cubicBezTo>
                    <a:pt x="1720" y="6643"/>
                    <a:pt x="1283" y="6940"/>
                    <a:pt x="925" y="7503"/>
                  </a:cubicBezTo>
                  <a:cubicBezTo>
                    <a:pt x="320" y="8455"/>
                    <a:pt x="1" y="10197"/>
                    <a:pt x="542" y="11346"/>
                  </a:cubicBezTo>
                  <a:cubicBezTo>
                    <a:pt x="1046" y="12417"/>
                    <a:pt x="1973" y="12699"/>
                    <a:pt x="2623" y="12699"/>
                  </a:cubicBezTo>
                  <a:cubicBezTo>
                    <a:pt x="2655" y="12699"/>
                    <a:pt x="2686" y="12698"/>
                    <a:pt x="2716" y="12697"/>
                  </a:cubicBezTo>
                  <a:cubicBezTo>
                    <a:pt x="2751" y="13465"/>
                    <a:pt x="2989" y="15363"/>
                    <a:pt x="4450" y="16055"/>
                  </a:cubicBezTo>
                  <a:cubicBezTo>
                    <a:pt x="6085" y="16830"/>
                    <a:pt x="8948" y="17912"/>
                    <a:pt x="10051" y="18097"/>
                  </a:cubicBezTo>
                  <a:cubicBezTo>
                    <a:pt x="10198" y="18122"/>
                    <a:pt x="10348" y="18134"/>
                    <a:pt x="10497" y="18135"/>
                  </a:cubicBezTo>
                  <a:cubicBezTo>
                    <a:pt x="11642" y="18135"/>
                    <a:pt x="12527" y="17351"/>
                    <a:pt x="12914" y="15964"/>
                  </a:cubicBezTo>
                  <a:cubicBezTo>
                    <a:pt x="13309" y="14542"/>
                    <a:pt x="13558" y="11860"/>
                    <a:pt x="13614" y="11221"/>
                  </a:cubicBezTo>
                  <a:cubicBezTo>
                    <a:pt x="13992" y="10963"/>
                    <a:pt x="15195" y="10115"/>
                    <a:pt x="15592" y="9560"/>
                  </a:cubicBezTo>
                  <a:cubicBezTo>
                    <a:pt x="15997" y="8991"/>
                    <a:pt x="15406" y="8496"/>
                    <a:pt x="14884" y="8059"/>
                  </a:cubicBezTo>
                  <a:cubicBezTo>
                    <a:pt x="14560" y="7787"/>
                    <a:pt x="14193" y="7481"/>
                    <a:pt x="14035" y="7166"/>
                  </a:cubicBezTo>
                  <a:cubicBezTo>
                    <a:pt x="13626" y="6349"/>
                    <a:pt x="13631" y="5690"/>
                    <a:pt x="13798" y="4523"/>
                  </a:cubicBezTo>
                  <a:cubicBezTo>
                    <a:pt x="13981" y="3243"/>
                    <a:pt x="12952" y="304"/>
                    <a:pt x="12908" y="180"/>
                  </a:cubicBezTo>
                  <a:cubicBezTo>
                    <a:pt x="12877" y="94"/>
                    <a:pt x="12800" y="34"/>
                    <a:pt x="12713" y="10"/>
                  </a:cubicBezTo>
                  <a:cubicBezTo>
                    <a:pt x="12688" y="3"/>
                    <a:pt x="12663" y="0"/>
                    <a:pt x="1263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99;p34">
              <a:extLst>
                <a:ext uri="{FF2B5EF4-FFF2-40B4-BE49-F238E27FC236}">
                  <a16:creationId xmlns:a16="http://schemas.microsoft.com/office/drawing/2014/main" id="{5807BB23-9698-409E-8B4A-179DE497E16B}"/>
                </a:ext>
              </a:extLst>
            </p:cNvPr>
            <p:cNvSpPr/>
            <p:nvPr/>
          </p:nvSpPr>
          <p:spPr>
            <a:xfrm>
              <a:off x="4435088" y="1999535"/>
              <a:ext cx="13319" cy="33251"/>
            </a:xfrm>
            <a:custGeom>
              <a:avLst/>
              <a:gdLst/>
              <a:ahLst/>
              <a:cxnLst/>
              <a:rect l="l" t="t" r="r" b="b"/>
              <a:pathLst>
                <a:path w="699" h="1745" extrusionOk="0">
                  <a:moveTo>
                    <a:pt x="350" y="0"/>
                  </a:moveTo>
                  <a:cubicBezTo>
                    <a:pt x="158" y="0"/>
                    <a:pt x="0" y="391"/>
                    <a:pt x="0" y="872"/>
                  </a:cubicBezTo>
                  <a:cubicBezTo>
                    <a:pt x="0" y="1354"/>
                    <a:pt x="156" y="1745"/>
                    <a:pt x="350" y="1745"/>
                  </a:cubicBezTo>
                  <a:cubicBezTo>
                    <a:pt x="543" y="1745"/>
                    <a:pt x="699" y="1354"/>
                    <a:pt x="699" y="872"/>
                  </a:cubicBezTo>
                  <a:cubicBezTo>
                    <a:pt x="699" y="391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00;p34">
              <a:extLst>
                <a:ext uri="{FF2B5EF4-FFF2-40B4-BE49-F238E27FC236}">
                  <a16:creationId xmlns:a16="http://schemas.microsoft.com/office/drawing/2014/main" id="{E6AFB8AF-E829-4ABE-A4D0-184801DE868E}"/>
                </a:ext>
              </a:extLst>
            </p:cNvPr>
            <p:cNvSpPr/>
            <p:nvPr/>
          </p:nvSpPr>
          <p:spPr>
            <a:xfrm>
              <a:off x="4412507" y="1966951"/>
              <a:ext cx="43998" cy="26868"/>
            </a:xfrm>
            <a:custGeom>
              <a:avLst/>
              <a:gdLst/>
              <a:ahLst/>
              <a:cxnLst/>
              <a:rect l="l" t="t" r="r" b="b"/>
              <a:pathLst>
                <a:path w="2309" h="1410" extrusionOk="0">
                  <a:moveTo>
                    <a:pt x="1783" y="0"/>
                  </a:moveTo>
                  <a:cubicBezTo>
                    <a:pt x="1021" y="0"/>
                    <a:pt x="257" y="835"/>
                    <a:pt x="163" y="942"/>
                  </a:cubicBezTo>
                  <a:cubicBezTo>
                    <a:pt x="1" y="1124"/>
                    <a:pt x="129" y="1410"/>
                    <a:pt x="371" y="1410"/>
                  </a:cubicBezTo>
                  <a:cubicBezTo>
                    <a:pt x="452" y="1410"/>
                    <a:pt x="529" y="1376"/>
                    <a:pt x="581" y="1317"/>
                  </a:cubicBezTo>
                  <a:cubicBezTo>
                    <a:pt x="771" y="1103"/>
                    <a:pt x="1359" y="562"/>
                    <a:pt x="1781" y="562"/>
                  </a:cubicBezTo>
                  <a:cubicBezTo>
                    <a:pt x="1826" y="562"/>
                    <a:pt x="1869" y="568"/>
                    <a:pt x="1910" y="581"/>
                  </a:cubicBezTo>
                  <a:cubicBezTo>
                    <a:pt x="1938" y="590"/>
                    <a:pt x="1966" y="594"/>
                    <a:pt x="1994" y="594"/>
                  </a:cubicBezTo>
                  <a:cubicBezTo>
                    <a:pt x="2111" y="594"/>
                    <a:pt x="2221" y="520"/>
                    <a:pt x="2260" y="402"/>
                  </a:cubicBezTo>
                  <a:cubicBezTo>
                    <a:pt x="2308" y="258"/>
                    <a:pt x="2232" y="100"/>
                    <a:pt x="2088" y="49"/>
                  </a:cubicBezTo>
                  <a:cubicBezTo>
                    <a:pt x="1987" y="15"/>
                    <a:pt x="1885" y="0"/>
                    <a:pt x="17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01;p34">
              <a:extLst>
                <a:ext uri="{FF2B5EF4-FFF2-40B4-BE49-F238E27FC236}">
                  <a16:creationId xmlns:a16="http://schemas.microsoft.com/office/drawing/2014/main" id="{5AE5714E-8B66-4C28-9DFF-A785A3DC8EC7}"/>
                </a:ext>
              </a:extLst>
            </p:cNvPr>
            <p:cNvSpPr/>
            <p:nvPr/>
          </p:nvSpPr>
          <p:spPr>
            <a:xfrm>
              <a:off x="4398121" y="2109368"/>
              <a:ext cx="58537" cy="23800"/>
            </a:xfrm>
            <a:custGeom>
              <a:avLst/>
              <a:gdLst/>
              <a:ahLst/>
              <a:cxnLst/>
              <a:rect l="l" t="t" r="r" b="b"/>
              <a:pathLst>
                <a:path w="3072" h="1249" extrusionOk="0">
                  <a:moveTo>
                    <a:pt x="312" y="1"/>
                  </a:moveTo>
                  <a:cubicBezTo>
                    <a:pt x="236" y="1"/>
                    <a:pt x="159" y="32"/>
                    <a:pt x="104" y="93"/>
                  </a:cubicBezTo>
                  <a:cubicBezTo>
                    <a:pt x="0" y="209"/>
                    <a:pt x="11" y="387"/>
                    <a:pt x="126" y="490"/>
                  </a:cubicBezTo>
                  <a:cubicBezTo>
                    <a:pt x="805" y="1103"/>
                    <a:pt x="1519" y="1249"/>
                    <a:pt x="2045" y="1249"/>
                  </a:cubicBezTo>
                  <a:cubicBezTo>
                    <a:pt x="2506" y="1249"/>
                    <a:pt x="2823" y="1138"/>
                    <a:pt x="2850" y="1128"/>
                  </a:cubicBezTo>
                  <a:cubicBezTo>
                    <a:pt x="2996" y="1074"/>
                    <a:pt x="3072" y="913"/>
                    <a:pt x="3019" y="767"/>
                  </a:cubicBezTo>
                  <a:cubicBezTo>
                    <a:pt x="2978" y="653"/>
                    <a:pt x="2870" y="581"/>
                    <a:pt x="2754" y="581"/>
                  </a:cubicBezTo>
                  <a:cubicBezTo>
                    <a:pt x="2723" y="581"/>
                    <a:pt x="2691" y="587"/>
                    <a:pt x="2659" y="598"/>
                  </a:cubicBezTo>
                  <a:cubicBezTo>
                    <a:pt x="2639" y="605"/>
                    <a:pt x="2400" y="687"/>
                    <a:pt x="2049" y="687"/>
                  </a:cubicBezTo>
                  <a:cubicBezTo>
                    <a:pt x="1631" y="687"/>
                    <a:pt x="1054" y="571"/>
                    <a:pt x="501" y="73"/>
                  </a:cubicBezTo>
                  <a:cubicBezTo>
                    <a:pt x="447" y="25"/>
                    <a:pt x="379" y="1"/>
                    <a:pt x="3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02;p34">
              <a:extLst>
                <a:ext uri="{FF2B5EF4-FFF2-40B4-BE49-F238E27FC236}">
                  <a16:creationId xmlns:a16="http://schemas.microsoft.com/office/drawing/2014/main" id="{26F260C2-8DE2-4E47-BA6F-D3700D30F9AC}"/>
                </a:ext>
              </a:extLst>
            </p:cNvPr>
            <p:cNvSpPr/>
            <p:nvPr/>
          </p:nvSpPr>
          <p:spPr>
            <a:xfrm>
              <a:off x="3779024" y="4211877"/>
              <a:ext cx="221324" cy="195276"/>
            </a:xfrm>
            <a:custGeom>
              <a:avLst/>
              <a:gdLst/>
              <a:ahLst/>
              <a:cxnLst/>
              <a:rect l="l" t="t" r="r" b="b"/>
              <a:pathLst>
                <a:path w="11615" h="10248" extrusionOk="0">
                  <a:moveTo>
                    <a:pt x="2098" y="1"/>
                  </a:moveTo>
                  <a:cubicBezTo>
                    <a:pt x="2098" y="1"/>
                    <a:pt x="0" y="4207"/>
                    <a:pt x="82" y="4777"/>
                  </a:cubicBezTo>
                  <a:cubicBezTo>
                    <a:pt x="164" y="5347"/>
                    <a:pt x="4319" y="8363"/>
                    <a:pt x="6275" y="9422"/>
                  </a:cubicBezTo>
                  <a:cubicBezTo>
                    <a:pt x="7237" y="9943"/>
                    <a:pt x="8573" y="10247"/>
                    <a:pt x="9654" y="10247"/>
                  </a:cubicBezTo>
                  <a:cubicBezTo>
                    <a:pt x="10771" y="10247"/>
                    <a:pt x="11615" y="9923"/>
                    <a:pt x="11490" y="9177"/>
                  </a:cubicBezTo>
                  <a:cubicBezTo>
                    <a:pt x="11245" y="7712"/>
                    <a:pt x="7905" y="6733"/>
                    <a:pt x="7090" y="4534"/>
                  </a:cubicBezTo>
                  <a:cubicBezTo>
                    <a:pt x="6275" y="2333"/>
                    <a:pt x="5958" y="1054"/>
                    <a:pt x="5958" y="1054"/>
                  </a:cubicBezTo>
                  <a:cubicBezTo>
                    <a:pt x="5958" y="1054"/>
                    <a:pt x="5901" y="1057"/>
                    <a:pt x="5796" y="1057"/>
                  </a:cubicBezTo>
                  <a:cubicBezTo>
                    <a:pt x="5283" y="1057"/>
                    <a:pt x="3637" y="975"/>
                    <a:pt x="2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03;p34">
              <a:extLst>
                <a:ext uri="{FF2B5EF4-FFF2-40B4-BE49-F238E27FC236}">
                  <a16:creationId xmlns:a16="http://schemas.microsoft.com/office/drawing/2014/main" id="{257A9DD2-38D5-46F7-998D-09F65524BD12}"/>
                </a:ext>
              </a:extLst>
            </p:cNvPr>
            <p:cNvSpPr/>
            <p:nvPr/>
          </p:nvSpPr>
          <p:spPr>
            <a:xfrm>
              <a:off x="3773650" y="4206542"/>
              <a:ext cx="230889" cy="205946"/>
            </a:xfrm>
            <a:custGeom>
              <a:avLst/>
              <a:gdLst/>
              <a:ahLst/>
              <a:cxnLst/>
              <a:rect l="l" t="t" r="r" b="b"/>
              <a:pathLst>
                <a:path w="12117" h="10808" extrusionOk="0">
                  <a:moveTo>
                    <a:pt x="2496" y="679"/>
                  </a:moveTo>
                  <a:cubicBezTo>
                    <a:pt x="3971" y="1516"/>
                    <a:pt x="5463" y="1614"/>
                    <a:pt x="6024" y="1618"/>
                  </a:cubicBezTo>
                  <a:cubicBezTo>
                    <a:pt x="6148" y="2072"/>
                    <a:pt x="6481" y="3214"/>
                    <a:pt x="7108" y="4910"/>
                  </a:cubicBezTo>
                  <a:cubicBezTo>
                    <a:pt x="7569" y="6152"/>
                    <a:pt x="8744" y="7004"/>
                    <a:pt x="9781" y="7754"/>
                  </a:cubicBezTo>
                  <a:cubicBezTo>
                    <a:pt x="10613" y="8356"/>
                    <a:pt x="11399" y="8926"/>
                    <a:pt x="11495" y="9504"/>
                  </a:cubicBezTo>
                  <a:cubicBezTo>
                    <a:pt x="11527" y="9698"/>
                    <a:pt x="11467" y="9838"/>
                    <a:pt x="11300" y="9956"/>
                  </a:cubicBezTo>
                  <a:cubicBezTo>
                    <a:pt x="11019" y="10157"/>
                    <a:pt x="10528" y="10251"/>
                    <a:pt x="9947" y="10251"/>
                  </a:cubicBezTo>
                  <a:cubicBezTo>
                    <a:pt x="8926" y="10251"/>
                    <a:pt x="7625" y="9962"/>
                    <a:pt x="6691" y="9456"/>
                  </a:cubicBezTo>
                  <a:cubicBezTo>
                    <a:pt x="4541" y="8292"/>
                    <a:pt x="831" y="5499"/>
                    <a:pt x="643" y="5024"/>
                  </a:cubicBezTo>
                  <a:cubicBezTo>
                    <a:pt x="627" y="4679"/>
                    <a:pt x="1551" y="2595"/>
                    <a:pt x="2496" y="679"/>
                  </a:cubicBezTo>
                  <a:close/>
                  <a:moveTo>
                    <a:pt x="2381" y="0"/>
                  </a:moveTo>
                  <a:cubicBezTo>
                    <a:pt x="2278" y="0"/>
                    <a:pt x="2178" y="56"/>
                    <a:pt x="2129" y="155"/>
                  </a:cubicBezTo>
                  <a:cubicBezTo>
                    <a:pt x="1486" y="1445"/>
                    <a:pt x="1" y="4504"/>
                    <a:pt x="85" y="5096"/>
                  </a:cubicBezTo>
                  <a:cubicBezTo>
                    <a:pt x="198" y="5887"/>
                    <a:pt x="4757" y="9047"/>
                    <a:pt x="6422" y="9950"/>
                  </a:cubicBezTo>
                  <a:cubicBezTo>
                    <a:pt x="7372" y="10464"/>
                    <a:pt x="8776" y="10808"/>
                    <a:pt x="9945" y="10808"/>
                  </a:cubicBezTo>
                  <a:cubicBezTo>
                    <a:pt x="10634" y="10808"/>
                    <a:pt x="11241" y="10688"/>
                    <a:pt x="11626" y="10415"/>
                  </a:cubicBezTo>
                  <a:cubicBezTo>
                    <a:pt x="11966" y="10172"/>
                    <a:pt x="12116" y="9816"/>
                    <a:pt x="12049" y="9412"/>
                  </a:cubicBezTo>
                  <a:cubicBezTo>
                    <a:pt x="11915" y="8606"/>
                    <a:pt x="11078" y="8000"/>
                    <a:pt x="10111" y="7300"/>
                  </a:cubicBezTo>
                  <a:cubicBezTo>
                    <a:pt x="9138" y="6596"/>
                    <a:pt x="8035" y="5797"/>
                    <a:pt x="7634" y="4716"/>
                  </a:cubicBezTo>
                  <a:cubicBezTo>
                    <a:pt x="6837" y="2559"/>
                    <a:pt x="6516" y="1278"/>
                    <a:pt x="6513" y="1267"/>
                  </a:cubicBezTo>
                  <a:cubicBezTo>
                    <a:pt x="6482" y="1140"/>
                    <a:pt x="6369" y="1053"/>
                    <a:pt x="6241" y="1053"/>
                  </a:cubicBezTo>
                  <a:cubicBezTo>
                    <a:pt x="6235" y="1053"/>
                    <a:pt x="6229" y="1053"/>
                    <a:pt x="6223" y="1054"/>
                  </a:cubicBezTo>
                  <a:cubicBezTo>
                    <a:pt x="6220" y="1054"/>
                    <a:pt x="6175" y="1056"/>
                    <a:pt x="6095" y="1056"/>
                  </a:cubicBezTo>
                  <a:cubicBezTo>
                    <a:pt x="5636" y="1056"/>
                    <a:pt x="4021" y="986"/>
                    <a:pt x="2530" y="43"/>
                  </a:cubicBezTo>
                  <a:cubicBezTo>
                    <a:pt x="2483" y="14"/>
                    <a:pt x="2432" y="0"/>
                    <a:pt x="23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04;p34">
              <a:extLst>
                <a:ext uri="{FF2B5EF4-FFF2-40B4-BE49-F238E27FC236}">
                  <a16:creationId xmlns:a16="http://schemas.microsoft.com/office/drawing/2014/main" id="{DF5B82BD-FE01-4A9C-9E52-27C69FCFF75B}"/>
                </a:ext>
              </a:extLst>
            </p:cNvPr>
            <p:cNvSpPr/>
            <p:nvPr/>
          </p:nvSpPr>
          <p:spPr>
            <a:xfrm>
              <a:off x="3780186" y="4284687"/>
              <a:ext cx="219742" cy="122466"/>
            </a:xfrm>
            <a:custGeom>
              <a:avLst/>
              <a:gdLst/>
              <a:ahLst/>
              <a:cxnLst/>
              <a:rect l="l" t="t" r="r" b="b"/>
              <a:pathLst>
                <a:path w="11532" h="6427" extrusionOk="0">
                  <a:moveTo>
                    <a:pt x="291" y="1"/>
                  </a:moveTo>
                  <a:cubicBezTo>
                    <a:pt x="113" y="460"/>
                    <a:pt x="1" y="818"/>
                    <a:pt x="21" y="958"/>
                  </a:cubicBezTo>
                  <a:cubicBezTo>
                    <a:pt x="103" y="1528"/>
                    <a:pt x="4258" y="4542"/>
                    <a:pt x="6214" y="5603"/>
                  </a:cubicBezTo>
                  <a:cubicBezTo>
                    <a:pt x="7175" y="6123"/>
                    <a:pt x="8509" y="6427"/>
                    <a:pt x="9589" y="6427"/>
                  </a:cubicBezTo>
                  <a:cubicBezTo>
                    <a:pt x="10694" y="6427"/>
                    <a:pt x="11532" y="6109"/>
                    <a:pt x="11429" y="5380"/>
                  </a:cubicBezTo>
                  <a:lnTo>
                    <a:pt x="11429" y="5380"/>
                  </a:lnTo>
                  <a:cubicBezTo>
                    <a:pt x="11107" y="5424"/>
                    <a:pt x="10751" y="5453"/>
                    <a:pt x="10364" y="5453"/>
                  </a:cubicBezTo>
                  <a:cubicBezTo>
                    <a:pt x="9408" y="5453"/>
                    <a:pt x="8269" y="5279"/>
                    <a:pt x="7027" y="4741"/>
                  </a:cubicBezTo>
                  <a:cubicBezTo>
                    <a:pt x="4010" y="3433"/>
                    <a:pt x="1084" y="758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05;p34">
              <a:extLst>
                <a:ext uri="{FF2B5EF4-FFF2-40B4-BE49-F238E27FC236}">
                  <a16:creationId xmlns:a16="http://schemas.microsoft.com/office/drawing/2014/main" id="{EB1A202F-06D8-4241-B13E-6E2E57CEEF7B}"/>
                </a:ext>
              </a:extLst>
            </p:cNvPr>
            <p:cNvSpPr/>
            <p:nvPr/>
          </p:nvSpPr>
          <p:spPr>
            <a:xfrm>
              <a:off x="3774908" y="4279313"/>
              <a:ext cx="229441" cy="133156"/>
            </a:xfrm>
            <a:custGeom>
              <a:avLst/>
              <a:gdLst/>
              <a:ahLst/>
              <a:cxnLst/>
              <a:rect l="l" t="t" r="r" b="b"/>
              <a:pathLst>
                <a:path w="12041" h="6988" extrusionOk="0">
                  <a:moveTo>
                    <a:pt x="686" y="777"/>
                  </a:moveTo>
                  <a:cubicBezTo>
                    <a:pt x="1796" y="1801"/>
                    <a:pt x="4455" y="4094"/>
                    <a:pt x="7192" y="5281"/>
                  </a:cubicBezTo>
                  <a:cubicBezTo>
                    <a:pt x="8325" y="5772"/>
                    <a:pt x="9478" y="6017"/>
                    <a:pt x="10633" y="6017"/>
                  </a:cubicBezTo>
                  <a:cubicBezTo>
                    <a:pt x="10883" y="6017"/>
                    <a:pt x="11132" y="6005"/>
                    <a:pt x="11381" y="5982"/>
                  </a:cubicBezTo>
                  <a:lnTo>
                    <a:pt x="11381" y="5982"/>
                  </a:lnTo>
                  <a:cubicBezTo>
                    <a:pt x="11340" y="6047"/>
                    <a:pt x="11286" y="6101"/>
                    <a:pt x="11222" y="6143"/>
                  </a:cubicBezTo>
                  <a:cubicBezTo>
                    <a:pt x="10941" y="6338"/>
                    <a:pt x="10455" y="6429"/>
                    <a:pt x="9880" y="6429"/>
                  </a:cubicBezTo>
                  <a:cubicBezTo>
                    <a:pt x="8858" y="6429"/>
                    <a:pt x="7555" y="6141"/>
                    <a:pt x="6625" y="5637"/>
                  </a:cubicBezTo>
                  <a:cubicBezTo>
                    <a:pt x="4475" y="4473"/>
                    <a:pt x="765" y="1680"/>
                    <a:pt x="577" y="1205"/>
                  </a:cubicBezTo>
                  <a:cubicBezTo>
                    <a:pt x="577" y="1193"/>
                    <a:pt x="577" y="1101"/>
                    <a:pt x="686" y="777"/>
                  </a:cubicBezTo>
                  <a:close/>
                  <a:moveTo>
                    <a:pt x="568" y="1"/>
                  </a:moveTo>
                  <a:cubicBezTo>
                    <a:pt x="457" y="1"/>
                    <a:pt x="349" y="65"/>
                    <a:pt x="305" y="181"/>
                  </a:cubicBezTo>
                  <a:cubicBezTo>
                    <a:pt x="21" y="914"/>
                    <a:pt x="0" y="1142"/>
                    <a:pt x="19" y="1279"/>
                  </a:cubicBezTo>
                  <a:cubicBezTo>
                    <a:pt x="132" y="2069"/>
                    <a:pt x="4691" y="5228"/>
                    <a:pt x="6356" y="6131"/>
                  </a:cubicBezTo>
                  <a:cubicBezTo>
                    <a:pt x="7302" y="6643"/>
                    <a:pt x="8709" y="6987"/>
                    <a:pt x="9879" y="6987"/>
                  </a:cubicBezTo>
                  <a:cubicBezTo>
                    <a:pt x="10558" y="6987"/>
                    <a:pt x="11159" y="6871"/>
                    <a:pt x="11543" y="6604"/>
                  </a:cubicBezTo>
                  <a:cubicBezTo>
                    <a:pt x="11884" y="6367"/>
                    <a:pt x="12040" y="6019"/>
                    <a:pt x="11985" y="5624"/>
                  </a:cubicBezTo>
                  <a:cubicBezTo>
                    <a:pt x="11965" y="5482"/>
                    <a:pt x="11844" y="5381"/>
                    <a:pt x="11706" y="5381"/>
                  </a:cubicBezTo>
                  <a:cubicBezTo>
                    <a:pt x="11693" y="5381"/>
                    <a:pt x="11681" y="5381"/>
                    <a:pt x="11668" y="5383"/>
                  </a:cubicBezTo>
                  <a:cubicBezTo>
                    <a:pt x="11323" y="5431"/>
                    <a:pt x="10976" y="5455"/>
                    <a:pt x="10630" y="5455"/>
                  </a:cubicBezTo>
                  <a:cubicBezTo>
                    <a:pt x="9553" y="5455"/>
                    <a:pt x="8476" y="5223"/>
                    <a:pt x="7417" y="4763"/>
                  </a:cubicBezTo>
                  <a:cubicBezTo>
                    <a:pt x="4458" y="3483"/>
                    <a:pt x="1574" y="855"/>
                    <a:pt x="760" y="79"/>
                  </a:cubicBezTo>
                  <a:cubicBezTo>
                    <a:pt x="705" y="26"/>
                    <a:pt x="636" y="1"/>
                    <a:pt x="5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6" name="Picture 8" descr="Cách lấy lại mật khẩu Facebook tham khảo">
            <a:extLst>
              <a:ext uri="{FF2B5EF4-FFF2-40B4-BE49-F238E27FC236}">
                <a16:creationId xmlns:a16="http://schemas.microsoft.com/office/drawing/2014/main" id="{0C2D1A69-2870-460E-B1CF-CAA36C77C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358" y="1216970"/>
            <a:ext cx="3971497" cy="269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ật khẩu Techcombank mấy số? Mật khẩu hết hạn là sao? (2021) ⭐️ Tài Chính  Kinh Doanh Vozz ⭐️">
            <a:extLst>
              <a:ext uri="{FF2B5EF4-FFF2-40B4-BE49-F238E27FC236}">
                <a16:creationId xmlns:a16="http://schemas.microsoft.com/office/drawing/2014/main" id="{3411BAF2-B94A-4D6E-A5A5-F2D30CA9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0" y="1239449"/>
            <a:ext cx="3713289" cy="270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133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E7D0-45BF-4A17-908A-5DB33814A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06" y="59720"/>
            <a:ext cx="6084000" cy="5397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An </a:t>
            </a:r>
            <a:r>
              <a:rPr lang="en-US" b="1" dirty="0" err="1">
                <a:latin typeface="+mn-lt"/>
              </a:rPr>
              <a:t>ninh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phần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mềm</a:t>
            </a:r>
            <a:endParaRPr lang="en-US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B43BC-ECBB-4B78-8569-105EEB715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808" y="723851"/>
            <a:ext cx="8155868" cy="3179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+mn-lt"/>
                <a:cs typeface="Times New Roman" panose="02020603050405020304" pitchFamily="18" charset="0"/>
              </a:rPr>
              <a:t>An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ninh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cs typeface="Times New Roman" panose="02020603050405020304" pitchFamily="18" charset="0"/>
              </a:rPr>
              <a:t>mềm</a:t>
            </a:r>
            <a:r>
              <a:rPr lang="en-US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vệ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khỏi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vi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trộm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cắp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tổn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hại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gây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gián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đoạn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lệch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Tác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hại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: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Nếu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không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Calibri" panose="020F0502020204030204" pitchFamily="34" charset="0"/>
              </a:rPr>
              <a:t>có</a:t>
            </a:r>
            <a:r>
              <a:rPr lang="en-US" sz="1800" b="1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an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ninh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bảo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đảm</a:t>
            </a:r>
            <a:r>
              <a:rPr lang="en-US" dirty="0">
                <a:latin typeface="+mn-lt"/>
                <a:ea typeface="Calibri" panose="020F0502020204030204" pitchFamily="34" charset="0"/>
              </a:rPr>
              <a:t>,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t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ội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phạm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mạng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triển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khai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loạt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cuộc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tấn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công</a:t>
            </a:r>
            <a:r>
              <a:rPr lang="en-US" dirty="0">
                <a:latin typeface="+mn-lt"/>
                <a:ea typeface="Calibri" panose="020F0502020204030204" pitchFamily="34" charset="0"/>
              </a:rPr>
              <a:t>,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kể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truy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cập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làm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thay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đổi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hoặc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bỏ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nhạy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cảm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;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tống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tiền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; can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thiệp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quy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kinh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</a:rPr>
              <a:t>doanh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.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076" name="Picture 4" descr="Cảnh báo: Hacker đang &amp;quot;mượn danh&amp;quot; nhiều trang tin, báo điện tử uy tín, hack  số lượng lớn tài khoản Facebook tại Việt Nam">
            <a:extLst>
              <a:ext uri="{FF2B5EF4-FFF2-40B4-BE49-F238E27FC236}">
                <a16:creationId xmlns:a16="http://schemas.microsoft.com/office/drawing/2014/main" id="{734B4225-546C-4839-AEE3-650D171D6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33" y="3168638"/>
            <a:ext cx="3600449" cy="186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ịch vụ đánh giá an ninh phần mềm ứng dụng - Vina Aspire">
            <a:extLst>
              <a:ext uri="{FF2B5EF4-FFF2-40B4-BE49-F238E27FC236}">
                <a16:creationId xmlns:a16="http://schemas.microsoft.com/office/drawing/2014/main" id="{45A106B1-0269-4B7D-B366-3056965F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44" y="3191513"/>
            <a:ext cx="3080546" cy="186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73DAF531-6573-437C-B3E1-C96386CA0A09}"/>
              </a:ext>
            </a:extLst>
          </p:cNvPr>
          <p:cNvSpPr txBox="1">
            <a:spLocks/>
          </p:cNvSpPr>
          <p:nvPr/>
        </p:nvSpPr>
        <p:spPr>
          <a:xfrm>
            <a:off x="408383" y="1279916"/>
            <a:ext cx="6170984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360045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an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ninh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kẻ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endParaRPr lang="en-US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85" name="Google Shape;3133;p64">
            <a:extLst>
              <a:ext uri="{FF2B5EF4-FFF2-40B4-BE49-F238E27FC236}">
                <a16:creationId xmlns:a16="http://schemas.microsoft.com/office/drawing/2014/main" id="{BB244C60-FD5C-4D2E-9EBC-6A84981C6625}"/>
              </a:ext>
            </a:extLst>
          </p:cNvPr>
          <p:cNvGrpSpPr/>
          <p:nvPr/>
        </p:nvGrpSpPr>
        <p:grpSpPr>
          <a:xfrm>
            <a:off x="5887682" y="1159764"/>
            <a:ext cx="2785351" cy="3061714"/>
            <a:chOff x="1252700" y="238400"/>
            <a:chExt cx="5219700" cy="5237775"/>
          </a:xfrm>
        </p:grpSpPr>
        <p:sp>
          <p:nvSpPr>
            <p:cNvPr id="86" name="Google Shape;3134;p64">
              <a:extLst>
                <a:ext uri="{FF2B5EF4-FFF2-40B4-BE49-F238E27FC236}">
                  <a16:creationId xmlns:a16="http://schemas.microsoft.com/office/drawing/2014/main" id="{572236B3-D4DC-4DBB-ABFF-770D481A6FB9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135;p64">
              <a:extLst>
                <a:ext uri="{FF2B5EF4-FFF2-40B4-BE49-F238E27FC236}">
                  <a16:creationId xmlns:a16="http://schemas.microsoft.com/office/drawing/2014/main" id="{0EB016D8-89CF-4996-A25F-1949CB5F7559}"/>
                </a:ext>
              </a:extLst>
            </p:cNvPr>
            <p:cNvSpPr/>
            <p:nvPr/>
          </p:nvSpPr>
          <p:spPr>
            <a:xfrm>
              <a:off x="1252700" y="693600"/>
              <a:ext cx="5219700" cy="3620175"/>
            </a:xfrm>
            <a:custGeom>
              <a:avLst/>
              <a:gdLst/>
              <a:ahLst/>
              <a:cxnLst/>
              <a:rect l="l" t="t" r="r" b="b"/>
              <a:pathLst>
                <a:path w="208788" h="144807" extrusionOk="0">
                  <a:moveTo>
                    <a:pt x="166787" y="50315"/>
                  </a:moveTo>
                  <a:cubicBezTo>
                    <a:pt x="166836" y="50315"/>
                    <a:pt x="166886" y="50317"/>
                    <a:pt x="166937" y="50322"/>
                  </a:cubicBezTo>
                  <a:cubicBezTo>
                    <a:pt x="167741" y="50397"/>
                    <a:pt x="168355" y="51073"/>
                    <a:pt x="168355" y="51882"/>
                  </a:cubicBezTo>
                  <a:cubicBezTo>
                    <a:pt x="168355" y="52690"/>
                    <a:pt x="167741" y="53366"/>
                    <a:pt x="166937" y="53441"/>
                  </a:cubicBezTo>
                  <a:cubicBezTo>
                    <a:pt x="166886" y="53446"/>
                    <a:pt x="166836" y="53449"/>
                    <a:pt x="166787" y="53449"/>
                  </a:cubicBezTo>
                  <a:cubicBezTo>
                    <a:pt x="166043" y="53449"/>
                    <a:pt x="165392" y="52920"/>
                    <a:pt x="165250" y="52176"/>
                  </a:cubicBezTo>
                  <a:lnTo>
                    <a:pt x="145519" y="52176"/>
                  </a:lnTo>
                  <a:lnTo>
                    <a:pt x="145519" y="51587"/>
                  </a:lnTo>
                  <a:lnTo>
                    <a:pt x="165250" y="51587"/>
                  </a:lnTo>
                  <a:cubicBezTo>
                    <a:pt x="165392" y="50843"/>
                    <a:pt x="166043" y="50315"/>
                    <a:pt x="166787" y="50315"/>
                  </a:cubicBezTo>
                  <a:close/>
                  <a:moveTo>
                    <a:pt x="39992" y="50314"/>
                  </a:moveTo>
                  <a:cubicBezTo>
                    <a:pt x="39997" y="50314"/>
                    <a:pt x="40002" y="50314"/>
                    <a:pt x="40006" y="50314"/>
                  </a:cubicBezTo>
                  <a:cubicBezTo>
                    <a:pt x="40814" y="50314"/>
                    <a:pt x="41471" y="50928"/>
                    <a:pt x="41557" y="51713"/>
                  </a:cubicBezTo>
                  <a:lnTo>
                    <a:pt x="70690" y="51713"/>
                  </a:lnTo>
                  <a:lnTo>
                    <a:pt x="70690" y="52302"/>
                  </a:lnTo>
                  <a:lnTo>
                    <a:pt x="41510" y="52302"/>
                  </a:lnTo>
                  <a:cubicBezTo>
                    <a:pt x="41324" y="52962"/>
                    <a:pt x="40726" y="53449"/>
                    <a:pt x="40006" y="53449"/>
                  </a:cubicBezTo>
                  <a:cubicBezTo>
                    <a:pt x="40002" y="53449"/>
                    <a:pt x="39997" y="53449"/>
                    <a:pt x="39992" y="53449"/>
                  </a:cubicBezTo>
                  <a:cubicBezTo>
                    <a:pt x="39127" y="53449"/>
                    <a:pt x="38424" y="52748"/>
                    <a:pt x="38424" y="51882"/>
                  </a:cubicBezTo>
                  <a:cubicBezTo>
                    <a:pt x="38424" y="51015"/>
                    <a:pt x="39127" y="50314"/>
                    <a:pt x="39992" y="50314"/>
                  </a:cubicBezTo>
                  <a:close/>
                  <a:moveTo>
                    <a:pt x="189267" y="65419"/>
                  </a:moveTo>
                  <a:cubicBezTo>
                    <a:pt x="190075" y="65419"/>
                    <a:pt x="190750" y="66033"/>
                    <a:pt x="190827" y="66837"/>
                  </a:cubicBezTo>
                  <a:cubicBezTo>
                    <a:pt x="190904" y="67642"/>
                    <a:pt x="190355" y="68373"/>
                    <a:pt x="189561" y="68524"/>
                  </a:cubicBezTo>
                  <a:lnTo>
                    <a:pt x="189561" y="84816"/>
                  </a:lnTo>
                  <a:lnTo>
                    <a:pt x="180120" y="84816"/>
                  </a:lnTo>
                  <a:lnTo>
                    <a:pt x="180120" y="95311"/>
                  </a:lnTo>
                  <a:lnTo>
                    <a:pt x="179530" y="95311"/>
                  </a:lnTo>
                  <a:lnTo>
                    <a:pt x="179530" y="84226"/>
                  </a:lnTo>
                  <a:lnTo>
                    <a:pt x="188972" y="84226"/>
                  </a:lnTo>
                  <a:lnTo>
                    <a:pt x="188972" y="68524"/>
                  </a:lnTo>
                  <a:cubicBezTo>
                    <a:pt x="188178" y="68373"/>
                    <a:pt x="187629" y="67642"/>
                    <a:pt x="187706" y="66837"/>
                  </a:cubicBezTo>
                  <a:cubicBezTo>
                    <a:pt x="187782" y="66033"/>
                    <a:pt x="188458" y="65419"/>
                    <a:pt x="189267" y="65419"/>
                  </a:cubicBezTo>
                  <a:close/>
                  <a:moveTo>
                    <a:pt x="15147" y="88090"/>
                  </a:moveTo>
                  <a:cubicBezTo>
                    <a:pt x="15152" y="88090"/>
                    <a:pt x="15158" y="88090"/>
                    <a:pt x="15163" y="88090"/>
                  </a:cubicBezTo>
                  <a:cubicBezTo>
                    <a:pt x="15858" y="88090"/>
                    <a:pt x="16440" y="88545"/>
                    <a:pt x="16646" y="89172"/>
                  </a:cubicBezTo>
                  <a:lnTo>
                    <a:pt x="30860" y="89172"/>
                  </a:lnTo>
                  <a:lnTo>
                    <a:pt x="30860" y="94304"/>
                  </a:lnTo>
                  <a:cubicBezTo>
                    <a:pt x="31360" y="94499"/>
                    <a:pt x="31725" y="94938"/>
                    <a:pt x="31827" y="95467"/>
                  </a:cubicBezTo>
                  <a:lnTo>
                    <a:pt x="191326" y="95467"/>
                  </a:lnTo>
                  <a:cubicBezTo>
                    <a:pt x="191468" y="94722"/>
                    <a:pt x="192120" y="94193"/>
                    <a:pt x="192864" y="94193"/>
                  </a:cubicBezTo>
                  <a:cubicBezTo>
                    <a:pt x="192913" y="94193"/>
                    <a:pt x="192963" y="94195"/>
                    <a:pt x="193012" y="94200"/>
                  </a:cubicBezTo>
                  <a:cubicBezTo>
                    <a:pt x="193817" y="94277"/>
                    <a:pt x="194431" y="94952"/>
                    <a:pt x="194431" y="95760"/>
                  </a:cubicBezTo>
                  <a:cubicBezTo>
                    <a:pt x="194431" y="96569"/>
                    <a:pt x="193817" y="97244"/>
                    <a:pt x="193012" y="97321"/>
                  </a:cubicBezTo>
                  <a:cubicBezTo>
                    <a:pt x="192962" y="97326"/>
                    <a:pt x="192912" y="97328"/>
                    <a:pt x="192862" y="97328"/>
                  </a:cubicBezTo>
                  <a:cubicBezTo>
                    <a:pt x="192119" y="97328"/>
                    <a:pt x="191468" y="96800"/>
                    <a:pt x="191326" y="96055"/>
                  </a:cubicBezTo>
                  <a:lnTo>
                    <a:pt x="31826" y="96055"/>
                  </a:lnTo>
                  <a:cubicBezTo>
                    <a:pt x="31686" y="96793"/>
                    <a:pt x="31040" y="97327"/>
                    <a:pt x="30289" y="97327"/>
                  </a:cubicBezTo>
                  <a:cubicBezTo>
                    <a:pt x="29538" y="97327"/>
                    <a:pt x="28892" y="96793"/>
                    <a:pt x="28751" y="96055"/>
                  </a:cubicBezTo>
                  <a:lnTo>
                    <a:pt x="23560" y="96055"/>
                  </a:lnTo>
                  <a:cubicBezTo>
                    <a:pt x="23418" y="96800"/>
                    <a:pt x="22767" y="97328"/>
                    <a:pt x="22023" y="97328"/>
                  </a:cubicBezTo>
                  <a:cubicBezTo>
                    <a:pt x="21973" y="97328"/>
                    <a:pt x="21923" y="97326"/>
                    <a:pt x="21873" y="97321"/>
                  </a:cubicBezTo>
                  <a:cubicBezTo>
                    <a:pt x="21069" y="97244"/>
                    <a:pt x="20455" y="96569"/>
                    <a:pt x="20455" y="95760"/>
                  </a:cubicBezTo>
                  <a:cubicBezTo>
                    <a:pt x="20455" y="94952"/>
                    <a:pt x="21069" y="94276"/>
                    <a:pt x="21873" y="94200"/>
                  </a:cubicBezTo>
                  <a:cubicBezTo>
                    <a:pt x="21923" y="94195"/>
                    <a:pt x="21973" y="94193"/>
                    <a:pt x="22023" y="94193"/>
                  </a:cubicBezTo>
                  <a:cubicBezTo>
                    <a:pt x="22767" y="94193"/>
                    <a:pt x="23418" y="94721"/>
                    <a:pt x="23560" y="95465"/>
                  </a:cubicBezTo>
                  <a:lnTo>
                    <a:pt x="28751" y="95465"/>
                  </a:lnTo>
                  <a:cubicBezTo>
                    <a:pt x="28891" y="94734"/>
                    <a:pt x="29527" y="94203"/>
                    <a:pt x="30270" y="94195"/>
                  </a:cubicBezTo>
                  <a:lnTo>
                    <a:pt x="30270" y="89761"/>
                  </a:lnTo>
                  <a:lnTo>
                    <a:pt x="16720" y="89761"/>
                  </a:lnTo>
                  <a:cubicBezTo>
                    <a:pt x="16665" y="90577"/>
                    <a:pt x="15993" y="91224"/>
                    <a:pt x="15163" y="91224"/>
                  </a:cubicBezTo>
                  <a:cubicBezTo>
                    <a:pt x="15158" y="91224"/>
                    <a:pt x="15152" y="91224"/>
                    <a:pt x="15147" y="91224"/>
                  </a:cubicBezTo>
                  <a:cubicBezTo>
                    <a:pt x="14282" y="91224"/>
                    <a:pt x="13581" y="90523"/>
                    <a:pt x="13581" y="89657"/>
                  </a:cubicBezTo>
                  <a:cubicBezTo>
                    <a:pt x="13581" y="88791"/>
                    <a:pt x="14282" y="88090"/>
                    <a:pt x="15147" y="88090"/>
                  </a:cubicBezTo>
                  <a:close/>
                  <a:moveTo>
                    <a:pt x="169604" y="115323"/>
                  </a:moveTo>
                  <a:cubicBezTo>
                    <a:pt x="170357" y="115323"/>
                    <a:pt x="171001" y="115858"/>
                    <a:pt x="171142" y="116596"/>
                  </a:cubicBezTo>
                  <a:lnTo>
                    <a:pt x="191775" y="116596"/>
                  </a:lnTo>
                  <a:cubicBezTo>
                    <a:pt x="191917" y="115852"/>
                    <a:pt x="192569" y="115323"/>
                    <a:pt x="193312" y="115323"/>
                  </a:cubicBezTo>
                  <a:cubicBezTo>
                    <a:pt x="193362" y="115323"/>
                    <a:pt x="193412" y="115326"/>
                    <a:pt x="193462" y="115330"/>
                  </a:cubicBezTo>
                  <a:cubicBezTo>
                    <a:pt x="194267" y="115407"/>
                    <a:pt x="194880" y="116083"/>
                    <a:pt x="194880" y="116891"/>
                  </a:cubicBezTo>
                  <a:cubicBezTo>
                    <a:pt x="194880" y="117699"/>
                    <a:pt x="194267" y="118374"/>
                    <a:pt x="193462" y="118450"/>
                  </a:cubicBezTo>
                  <a:cubicBezTo>
                    <a:pt x="193412" y="118455"/>
                    <a:pt x="193362" y="118457"/>
                    <a:pt x="193312" y="118457"/>
                  </a:cubicBezTo>
                  <a:cubicBezTo>
                    <a:pt x="192569" y="118457"/>
                    <a:pt x="191917" y="117929"/>
                    <a:pt x="191775" y="117186"/>
                  </a:cubicBezTo>
                  <a:lnTo>
                    <a:pt x="171143" y="117186"/>
                  </a:lnTo>
                  <a:cubicBezTo>
                    <a:pt x="171016" y="117853"/>
                    <a:pt x="170464" y="118364"/>
                    <a:pt x="169780" y="118440"/>
                  </a:cubicBezTo>
                  <a:lnTo>
                    <a:pt x="169780" y="123789"/>
                  </a:lnTo>
                  <a:lnTo>
                    <a:pt x="191767" y="123789"/>
                  </a:lnTo>
                  <a:cubicBezTo>
                    <a:pt x="191869" y="123023"/>
                    <a:pt x="192518" y="122430"/>
                    <a:pt x="193313" y="122430"/>
                  </a:cubicBezTo>
                  <a:cubicBezTo>
                    <a:pt x="194172" y="122437"/>
                    <a:pt x="194865" y="123137"/>
                    <a:pt x="194865" y="123996"/>
                  </a:cubicBezTo>
                  <a:cubicBezTo>
                    <a:pt x="194865" y="124856"/>
                    <a:pt x="194172" y="125556"/>
                    <a:pt x="193313" y="125565"/>
                  </a:cubicBezTo>
                  <a:cubicBezTo>
                    <a:pt x="192579" y="125565"/>
                    <a:pt x="191969" y="125059"/>
                    <a:pt x="191797" y="124378"/>
                  </a:cubicBezTo>
                  <a:lnTo>
                    <a:pt x="169191" y="124378"/>
                  </a:lnTo>
                  <a:lnTo>
                    <a:pt x="169191" y="118395"/>
                  </a:lnTo>
                  <a:cubicBezTo>
                    <a:pt x="168620" y="118239"/>
                    <a:pt x="168179" y="117774"/>
                    <a:pt x="168067" y="117186"/>
                  </a:cubicBezTo>
                  <a:lnTo>
                    <a:pt x="142960" y="117186"/>
                  </a:lnTo>
                  <a:lnTo>
                    <a:pt x="142960" y="116596"/>
                  </a:lnTo>
                  <a:lnTo>
                    <a:pt x="168067" y="116596"/>
                  </a:lnTo>
                  <a:cubicBezTo>
                    <a:pt x="168207" y="115858"/>
                    <a:pt x="168853" y="115323"/>
                    <a:pt x="169604" y="115323"/>
                  </a:cubicBezTo>
                  <a:close/>
                  <a:moveTo>
                    <a:pt x="14087" y="111137"/>
                  </a:moveTo>
                  <a:cubicBezTo>
                    <a:pt x="14092" y="111137"/>
                    <a:pt x="14097" y="111137"/>
                    <a:pt x="14102" y="111137"/>
                  </a:cubicBezTo>
                  <a:cubicBezTo>
                    <a:pt x="14914" y="111137"/>
                    <a:pt x="15574" y="111758"/>
                    <a:pt x="15653" y="112550"/>
                  </a:cubicBezTo>
                  <a:lnTo>
                    <a:pt x="27665" y="112550"/>
                  </a:lnTo>
                  <a:cubicBezTo>
                    <a:pt x="27744" y="111758"/>
                    <a:pt x="28404" y="111137"/>
                    <a:pt x="29216" y="111137"/>
                  </a:cubicBezTo>
                  <a:cubicBezTo>
                    <a:pt x="30029" y="111137"/>
                    <a:pt x="30689" y="111758"/>
                    <a:pt x="30768" y="112550"/>
                  </a:cubicBezTo>
                  <a:lnTo>
                    <a:pt x="39402" y="112550"/>
                  </a:lnTo>
                  <a:lnTo>
                    <a:pt x="39402" y="122440"/>
                  </a:lnTo>
                  <a:lnTo>
                    <a:pt x="57801" y="122440"/>
                  </a:lnTo>
                  <a:cubicBezTo>
                    <a:pt x="57922" y="121811"/>
                    <a:pt x="58414" y="121318"/>
                    <a:pt x="59043" y="121197"/>
                  </a:cubicBezTo>
                  <a:lnTo>
                    <a:pt x="59043" y="116486"/>
                  </a:lnTo>
                  <a:lnTo>
                    <a:pt x="69556" y="116486"/>
                  </a:lnTo>
                  <a:lnTo>
                    <a:pt x="69556" y="117075"/>
                  </a:lnTo>
                  <a:lnTo>
                    <a:pt x="59632" y="117075"/>
                  </a:lnTo>
                  <a:lnTo>
                    <a:pt x="59632" y="121198"/>
                  </a:lnTo>
                  <a:cubicBezTo>
                    <a:pt x="60202" y="121307"/>
                    <a:pt x="60665" y="121721"/>
                    <a:pt x="60836" y="122275"/>
                  </a:cubicBezTo>
                  <a:cubicBezTo>
                    <a:pt x="61006" y="122830"/>
                    <a:pt x="60857" y="123433"/>
                    <a:pt x="60447" y="123843"/>
                  </a:cubicBezTo>
                  <a:cubicBezTo>
                    <a:pt x="60149" y="124142"/>
                    <a:pt x="59749" y="124302"/>
                    <a:pt x="59339" y="124302"/>
                  </a:cubicBezTo>
                  <a:cubicBezTo>
                    <a:pt x="59185" y="124302"/>
                    <a:pt x="59030" y="124280"/>
                    <a:pt x="58879" y="124233"/>
                  </a:cubicBezTo>
                  <a:cubicBezTo>
                    <a:pt x="58324" y="124062"/>
                    <a:pt x="57910" y="123600"/>
                    <a:pt x="57801" y="123030"/>
                  </a:cubicBezTo>
                  <a:lnTo>
                    <a:pt x="38812" y="123030"/>
                  </a:lnTo>
                  <a:lnTo>
                    <a:pt x="38812" y="113140"/>
                  </a:lnTo>
                  <a:lnTo>
                    <a:pt x="30715" y="113140"/>
                  </a:lnTo>
                  <a:cubicBezTo>
                    <a:pt x="30553" y="113700"/>
                    <a:pt x="30091" y="114132"/>
                    <a:pt x="29511" y="114243"/>
                  </a:cubicBezTo>
                  <a:lnTo>
                    <a:pt x="29511" y="129324"/>
                  </a:lnTo>
                  <a:lnTo>
                    <a:pt x="20101" y="129324"/>
                  </a:lnTo>
                  <a:cubicBezTo>
                    <a:pt x="19877" y="129917"/>
                    <a:pt x="19309" y="130341"/>
                    <a:pt x="18638" y="130341"/>
                  </a:cubicBezTo>
                  <a:cubicBezTo>
                    <a:pt x="18633" y="130341"/>
                    <a:pt x="18629" y="130341"/>
                    <a:pt x="18624" y="130341"/>
                  </a:cubicBezTo>
                  <a:cubicBezTo>
                    <a:pt x="17759" y="130341"/>
                    <a:pt x="17056" y="129640"/>
                    <a:pt x="17056" y="128773"/>
                  </a:cubicBezTo>
                  <a:cubicBezTo>
                    <a:pt x="17056" y="127907"/>
                    <a:pt x="17759" y="127206"/>
                    <a:pt x="18624" y="127206"/>
                  </a:cubicBezTo>
                  <a:cubicBezTo>
                    <a:pt x="18629" y="127206"/>
                    <a:pt x="18633" y="127206"/>
                    <a:pt x="18638" y="127206"/>
                  </a:cubicBezTo>
                  <a:cubicBezTo>
                    <a:pt x="19490" y="127206"/>
                    <a:pt x="20180" y="127888"/>
                    <a:pt x="20201" y="128735"/>
                  </a:cubicBezTo>
                  <a:lnTo>
                    <a:pt x="28921" y="128735"/>
                  </a:lnTo>
                  <a:lnTo>
                    <a:pt x="28921" y="114243"/>
                  </a:lnTo>
                  <a:cubicBezTo>
                    <a:pt x="28341" y="114132"/>
                    <a:pt x="27880" y="113700"/>
                    <a:pt x="27717" y="113140"/>
                  </a:cubicBezTo>
                  <a:lnTo>
                    <a:pt x="15601" y="113140"/>
                  </a:lnTo>
                  <a:cubicBezTo>
                    <a:pt x="15411" y="113792"/>
                    <a:pt x="14815" y="114272"/>
                    <a:pt x="14102" y="114272"/>
                  </a:cubicBezTo>
                  <a:cubicBezTo>
                    <a:pt x="14097" y="114272"/>
                    <a:pt x="14092" y="114272"/>
                    <a:pt x="14087" y="114272"/>
                  </a:cubicBezTo>
                  <a:cubicBezTo>
                    <a:pt x="13223" y="114272"/>
                    <a:pt x="12519" y="113571"/>
                    <a:pt x="12519" y="112705"/>
                  </a:cubicBezTo>
                  <a:cubicBezTo>
                    <a:pt x="12519" y="111838"/>
                    <a:pt x="13223" y="111137"/>
                    <a:pt x="14087" y="111137"/>
                  </a:cubicBezTo>
                  <a:close/>
                  <a:moveTo>
                    <a:pt x="136905" y="1"/>
                  </a:moveTo>
                  <a:cubicBezTo>
                    <a:pt x="132240" y="1"/>
                    <a:pt x="127894" y="738"/>
                    <a:pt x="123858" y="1748"/>
                  </a:cubicBezTo>
                  <a:cubicBezTo>
                    <a:pt x="110020" y="5210"/>
                    <a:pt x="103470" y="13062"/>
                    <a:pt x="88405" y="20150"/>
                  </a:cubicBezTo>
                  <a:lnTo>
                    <a:pt x="88405" y="23084"/>
                  </a:lnTo>
                  <a:lnTo>
                    <a:pt x="101149" y="23084"/>
                  </a:lnTo>
                  <a:lnTo>
                    <a:pt x="101149" y="23672"/>
                  </a:lnTo>
                  <a:lnTo>
                    <a:pt x="87817" y="23672"/>
                  </a:lnTo>
                  <a:lnTo>
                    <a:pt x="87817" y="20427"/>
                  </a:lnTo>
                  <a:cubicBezTo>
                    <a:pt x="86732" y="20929"/>
                    <a:pt x="85607" y="21426"/>
                    <a:pt x="84429" y="21917"/>
                  </a:cubicBezTo>
                  <a:cubicBezTo>
                    <a:pt x="78037" y="24581"/>
                    <a:pt x="72617" y="25705"/>
                    <a:pt x="67307" y="26261"/>
                  </a:cubicBezTo>
                  <a:lnTo>
                    <a:pt x="67307" y="28418"/>
                  </a:lnTo>
                  <a:lnTo>
                    <a:pt x="48103" y="28418"/>
                  </a:lnTo>
                  <a:cubicBezTo>
                    <a:pt x="47960" y="29163"/>
                    <a:pt x="47309" y="29691"/>
                    <a:pt x="46565" y="29691"/>
                  </a:cubicBezTo>
                  <a:cubicBezTo>
                    <a:pt x="46516" y="29691"/>
                    <a:pt x="46466" y="29688"/>
                    <a:pt x="46417" y="29684"/>
                  </a:cubicBezTo>
                  <a:cubicBezTo>
                    <a:pt x="45613" y="29607"/>
                    <a:pt x="44999" y="28931"/>
                    <a:pt x="44999" y="28124"/>
                  </a:cubicBezTo>
                  <a:cubicBezTo>
                    <a:pt x="44999" y="27968"/>
                    <a:pt x="45028" y="27819"/>
                    <a:pt x="45071" y="27678"/>
                  </a:cubicBezTo>
                  <a:lnTo>
                    <a:pt x="45071" y="27678"/>
                  </a:lnTo>
                  <a:cubicBezTo>
                    <a:pt x="41448" y="28073"/>
                    <a:pt x="37848" y="28655"/>
                    <a:pt x="34286" y="29422"/>
                  </a:cubicBezTo>
                  <a:cubicBezTo>
                    <a:pt x="12428" y="34111"/>
                    <a:pt x="0" y="63661"/>
                    <a:pt x="0" y="80547"/>
                  </a:cubicBezTo>
                  <a:cubicBezTo>
                    <a:pt x="0" y="97433"/>
                    <a:pt x="1314" y="121838"/>
                    <a:pt x="20143" y="134487"/>
                  </a:cubicBezTo>
                  <a:cubicBezTo>
                    <a:pt x="24099" y="137145"/>
                    <a:pt x="29192" y="138189"/>
                    <a:pt x="34933" y="138189"/>
                  </a:cubicBezTo>
                  <a:cubicBezTo>
                    <a:pt x="55990" y="138189"/>
                    <a:pt x="85762" y="124142"/>
                    <a:pt x="100094" y="124142"/>
                  </a:cubicBezTo>
                  <a:cubicBezTo>
                    <a:pt x="100454" y="124142"/>
                    <a:pt x="100804" y="124150"/>
                    <a:pt x="101144" y="124169"/>
                  </a:cubicBezTo>
                  <a:cubicBezTo>
                    <a:pt x="118716" y="125107"/>
                    <a:pt x="138858" y="144807"/>
                    <a:pt x="164145" y="144807"/>
                  </a:cubicBezTo>
                  <a:cubicBezTo>
                    <a:pt x="199570" y="144806"/>
                    <a:pt x="208787" y="98789"/>
                    <a:pt x="202926" y="65885"/>
                  </a:cubicBezTo>
                  <a:cubicBezTo>
                    <a:pt x="200074" y="49872"/>
                    <a:pt x="192226" y="37294"/>
                    <a:pt x="182144" y="25669"/>
                  </a:cubicBezTo>
                  <a:cubicBezTo>
                    <a:pt x="180993" y="24341"/>
                    <a:pt x="179852" y="23076"/>
                    <a:pt x="178721" y="21874"/>
                  </a:cubicBezTo>
                  <a:lnTo>
                    <a:pt x="148778" y="21874"/>
                  </a:lnTo>
                  <a:cubicBezTo>
                    <a:pt x="148554" y="22468"/>
                    <a:pt x="147986" y="22893"/>
                    <a:pt x="147314" y="22893"/>
                  </a:cubicBezTo>
                  <a:cubicBezTo>
                    <a:pt x="147313" y="22893"/>
                    <a:pt x="147313" y="22893"/>
                    <a:pt x="147312" y="22893"/>
                  </a:cubicBezTo>
                  <a:cubicBezTo>
                    <a:pt x="146447" y="22893"/>
                    <a:pt x="145746" y="22190"/>
                    <a:pt x="145747" y="21326"/>
                  </a:cubicBezTo>
                  <a:cubicBezTo>
                    <a:pt x="145747" y="20512"/>
                    <a:pt x="146369" y="19852"/>
                    <a:pt x="147161" y="19773"/>
                  </a:cubicBezTo>
                  <a:lnTo>
                    <a:pt x="147161" y="12882"/>
                  </a:lnTo>
                  <a:lnTo>
                    <a:pt x="129767" y="12882"/>
                  </a:lnTo>
                  <a:lnTo>
                    <a:pt x="129767" y="21874"/>
                  </a:lnTo>
                  <a:lnTo>
                    <a:pt x="109249" y="21874"/>
                  </a:lnTo>
                  <a:lnTo>
                    <a:pt x="109249" y="38214"/>
                  </a:lnTo>
                  <a:lnTo>
                    <a:pt x="108659" y="38214"/>
                  </a:lnTo>
                  <a:lnTo>
                    <a:pt x="108659" y="21285"/>
                  </a:lnTo>
                  <a:lnTo>
                    <a:pt x="129178" y="21285"/>
                  </a:lnTo>
                  <a:lnTo>
                    <a:pt x="129178" y="12293"/>
                  </a:lnTo>
                  <a:lnTo>
                    <a:pt x="161653" y="12293"/>
                  </a:lnTo>
                  <a:cubicBezTo>
                    <a:pt x="161795" y="11549"/>
                    <a:pt x="162447" y="11021"/>
                    <a:pt x="163191" y="11021"/>
                  </a:cubicBezTo>
                  <a:cubicBezTo>
                    <a:pt x="163240" y="11021"/>
                    <a:pt x="163291" y="11023"/>
                    <a:pt x="163341" y="11028"/>
                  </a:cubicBezTo>
                  <a:cubicBezTo>
                    <a:pt x="164145" y="11104"/>
                    <a:pt x="164759" y="11779"/>
                    <a:pt x="164759" y="12588"/>
                  </a:cubicBezTo>
                  <a:cubicBezTo>
                    <a:pt x="164759" y="13397"/>
                    <a:pt x="164145" y="14072"/>
                    <a:pt x="163341" y="14149"/>
                  </a:cubicBezTo>
                  <a:cubicBezTo>
                    <a:pt x="163291" y="14154"/>
                    <a:pt x="163242" y="14156"/>
                    <a:pt x="163193" y="14156"/>
                  </a:cubicBezTo>
                  <a:cubicBezTo>
                    <a:pt x="162448" y="14156"/>
                    <a:pt x="161795" y="13627"/>
                    <a:pt x="161653" y="12882"/>
                  </a:cubicBezTo>
                  <a:lnTo>
                    <a:pt x="147750" y="12882"/>
                  </a:lnTo>
                  <a:lnTo>
                    <a:pt x="147750" y="19828"/>
                  </a:lnTo>
                  <a:cubicBezTo>
                    <a:pt x="148403" y="20016"/>
                    <a:pt x="148859" y="20605"/>
                    <a:pt x="148878" y="21285"/>
                  </a:cubicBezTo>
                  <a:lnTo>
                    <a:pt x="178162" y="21285"/>
                  </a:lnTo>
                  <a:cubicBezTo>
                    <a:pt x="162316" y="4644"/>
                    <a:pt x="148608" y="1"/>
                    <a:pt x="13690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136;p64">
              <a:extLst>
                <a:ext uri="{FF2B5EF4-FFF2-40B4-BE49-F238E27FC236}">
                  <a16:creationId xmlns:a16="http://schemas.microsoft.com/office/drawing/2014/main" id="{CC0B4ABA-EDC6-4694-A749-C106CAC887F1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137;p64">
              <a:extLst>
                <a:ext uri="{FF2B5EF4-FFF2-40B4-BE49-F238E27FC236}">
                  <a16:creationId xmlns:a16="http://schemas.microsoft.com/office/drawing/2014/main" id="{C28A4899-6DC5-47ED-852A-D11110382676}"/>
                </a:ext>
              </a:extLst>
            </p:cNvPr>
            <p:cNvSpPr/>
            <p:nvPr/>
          </p:nvSpPr>
          <p:spPr>
            <a:xfrm>
              <a:off x="3739775" y="587475"/>
              <a:ext cx="435225" cy="424425"/>
            </a:xfrm>
            <a:custGeom>
              <a:avLst/>
              <a:gdLst/>
              <a:ahLst/>
              <a:cxnLst/>
              <a:rect l="l" t="t" r="r" b="b"/>
              <a:pathLst>
                <a:path w="17409" h="16977" extrusionOk="0">
                  <a:moveTo>
                    <a:pt x="8704" y="2482"/>
                  </a:moveTo>
                  <a:cubicBezTo>
                    <a:pt x="12135" y="2482"/>
                    <a:pt x="14927" y="5273"/>
                    <a:pt x="14927" y="8705"/>
                  </a:cubicBezTo>
                  <a:lnTo>
                    <a:pt x="14927" y="14496"/>
                  </a:lnTo>
                  <a:lnTo>
                    <a:pt x="2481" y="14496"/>
                  </a:lnTo>
                  <a:lnTo>
                    <a:pt x="2481" y="8705"/>
                  </a:lnTo>
                  <a:cubicBezTo>
                    <a:pt x="2481" y="5274"/>
                    <a:pt x="5273" y="2482"/>
                    <a:pt x="8704" y="2482"/>
                  </a:cubicBezTo>
                  <a:close/>
                  <a:moveTo>
                    <a:pt x="8704" y="0"/>
                  </a:moveTo>
                  <a:cubicBezTo>
                    <a:pt x="3905" y="0"/>
                    <a:pt x="1" y="3905"/>
                    <a:pt x="1" y="8705"/>
                  </a:cubicBezTo>
                  <a:lnTo>
                    <a:pt x="1" y="15736"/>
                  </a:lnTo>
                  <a:cubicBezTo>
                    <a:pt x="1" y="16420"/>
                    <a:pt x="556" y="16976"/>
                    <a:pt x="1241" y="16976"/>
                  </a:cubicBezTo>
                  <a:lnTo>
                    <a:pt x="16167" y="16976"/>
                  </a:lnTo>
                  <a:cubicBezTo>
                    <a:pt x="16852" y="16976"/>
                    <a:pt x="17407" y="16421"/>
                    <a:pt x="17408" y="15736"/>
                  </a:cubicBezTo>
                  <a:lnTo>
                    <a:pt x="17408" y="8705"/>
                  </a:lnTo>
                  <a:cubicBezTo>
                    <a:pt x="17408" y="3905"/>
                    <a:pt x="13504" y="0"/>
                    <a:pt x="8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138;p64">
              <a:extLst>
                <a:ext uri="{FF2B5EF4-FFF2-40B4-BE49-F238E27FC236}">
                  <a16:creationId xmlns:a16="http://schemas.microsoft.com/office/drawing/2014/main" id="{3E44E0E3-2841-4A0D-B335-DE039618AEB6}"/>
                </a:ext>
              </a:extLst>
            </p:cNvPr>
            <p:cNvSpPr/>
            <p:nvPr/>
          </p:nvSpPr>
          <p:spPr>
            <a:xfrm>
              <a:off x="3732400" y="580100"/>
              <a:ext cx="449950" cy="439125"/>
            </a:xfrm>
            <a:custGeom>
              <a:avLst/>
              <a:gdLst/>
              <a:ahLst/>
              <a:cxnLst/>
              <a:rect l="l" t="t" r="r" b="b"/>
              <a:pathLst>
                <a:path w="17998" h="17565" extrusionOk="0">
                  <a:moveTo>
                    <a:pt x="8998" y="3070"/>
                  </a:moveTo>
                  <a:cubicBezTo>
                    <a:pt x="12268" y="3070"/>
                    <a:pt x="14927" y="5730"/>
                    <a:pt x="14927" y="8999"/>
                  </a:cubicBezTo>
                  <a:lnTo>
                    <a:pt x="14927" y="14496"/>
                  </a:lnTo>
                  <a:lnTo>
                    <a:pt x="3070" y="14496"/>
                  </a:lnTo>
                  <a:lnTo>
                    <a:pt x="3070" y="8999"/>
                  </a:lnTo>
                  <a:cubicBezTo>
                    <a:pt x="3070" y="5729"/>
                    <a:pt x="5728" y="3070"/>
                    <a:pt x="8998" y="3070"/>
                  </a:cubicBezTo>
                  <a:close/>
                  <a:moveTo>
                    <a:pt x="8999" y="2482"/>
                  </a:moveTo>
                  <a:cubicBezTo>
                    <a:pt x="5406" y="2482"/>
                    <a:pt x="2482" y="5405"/>
                    <a:pt x="2482" y="9000"/>
                  </a:cubicBezTo>
                  <a:lnTo>
                    <a:pt x="2482" y="14791"/>
                  </a:lnTo>
                  <a:cubicBezTo>
                    <a:pt x="2482" y="14953"/>
                    <a:pt x="2614" y="15085"/>
                    <a:pt x="2777" y="15085"/>
                  </a:cubicBezTo>
                  <a:lnTo>
                    <a:pt x="15223" y="15085"/>
                  </a:lnTo>
                  <a:cubicBezTo>
                    <a:pt x="15385" y="15085"/>
                    <a:pt x="15517" y="14953"/>
                    <a:pt x="15517" y="14791"/>
                  </a:cubicBezTo>
                  <a:lnTo>
                    <a:pt x="15517" y="9000"/>
                  </a:lnTo>
                  <a:cubicBezTo>
                    <a:pt x="15517" y="5405"/>
                    <a:pt x="12592" y="2482"/>
                    <a:pt x="8999" y="2482"/>
                  </a:cubicBezTo>
                  <a:close/>
                  <a:moveTo>
                    <a:pt x="8999" y="590"/>
                  </a:moveTo>
                  <a:cubicBezTo>
                    <a:pt x="13636" y="590"/>
                    <a:pt x="17408" y="4362"/>
                    <a:pt x="17407" y="9000"/>
                  </a:cubicBezTo>
                  <a:lnTo>
                    <a:pt x="17407" y="16031"/>
                  </a:lnTo>
                  <a:cubicBezTo>
                    <a:pt x="17406" y="16553"/>
                    <a:pt x="16984" y="16976"/>
                    <a:pt x="16462" y="16977"/>
                  </a:cubicBezTo>
                  <a:lnTo>
                    <a:pt x="1535" y="16977"/>
                  </a:lnTo>
                  <a:cubicBezTo>
                    <a:pt x="1013" y="16976"/>
                    <a:pt x="590" y="16553"/>
                    <a:pt x="590" y="16031"/>
                  </a:cubicBezTo>
                  <a:lnTo>
                    <a:pt x="590" y="9000"/>
                  </a:lnTo>
                  <a:cubicBezTo>
                    <a:pt x="590" y="4362"/>
                    <a:pt x="4362" y="590"/>
                    <a:pt x="8999" y="590"/>
                  </a:cubicBezTo>
                  <a:close/>
                  <a:moveTo>
                    <a:pt x="8999" y="0"/>
                  </a:moveTo>
                  <a:cubicBezTo>
                    <a:pt x="4037" y="0"/>
                    <a:pt x="1" y="4038"/>
                    <a:pt x="1" y="9000"/>
                  </a:cubicBezTo>
                  <a:lnTo>
                    <a:pt x="1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2" y="17565"/>
                  </a:lnTo>
                  <a:cubicBezTo>
                    <a:pt x="17310" y="17565"/>
                    <a:pt x="17996" y="16878"/>
                    <a:pt x="17997" y="16031"/>
                  </a:cubicBezTo>
                  <a:lnTo>
                    <a:pt x="17997" y="9000"/>
                  </a:lnTo>
                  <a:cubicBezTo>
                    <a:pt x="17997" y="4038"/>
                    <a:pt x="13961" y="0"/>
                    <a:pt x="8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139;p64">
              <a:extLst>
                <a:ext uri="{FF2B5EF4-FFF2-40B4-BE49-F238E27FC236}">
                  <a16:creationId xmlns:a16="http://schemas.microsoft.com/office/drawing/2014/main" id="{231AF378-2B45-4EFB-BBD6-D4B18D8419C4}"/>
                </a:ext>
              </a:extLst>
            </p:cNvPr>
            <p:cNvSpPr/>
            <p:nvPr/>
          </p:nvSpPr>
          <p:spPr>
            <a:xfrm>
              <a:off x="3716725" y="927125"/>
              <a:ext cx="475125" cy="401500"/>
            </a:xfrm>
            <a:custGeom>
              <a:avLst/>
              <a:gdLst/>
              <a:ahLst/>
              <a:cxnLst/>
              <a:rect l="l" t="t" r="r" b="b"/>
              <a:pathLst>
                <a:path w="19005" h="16060" extrusionOk="0">
                  <a:moveTo>
                    <a:pt x="1" y="1"/>
                  </a:moveTo>
                  <a:lnTo>
                    <a:pt x="1" y="16060"/>
                  </a:lnTo>
                  <a:lnTo>
                    <a:pt x="19005" y="16060"/>
                  </a:lnTo>
                  <a:lnTo>
                    <a:pt x="19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140;p64">
              <a:extLst>
                <a:ext uri="{FF2B5EF4-FFF2-40B4-BE49-F238E27FC236}">
                  <a16:creationId xmlns:a16="http://schemas.microsoft.com/office/drawing/2014/main" id="{C46151C5-0C9F-46AF-AD6E-55113A85FAE7}"/>
                </a:ext>
              </a:extLst>
            </p:cNvPr>
            <p:cNvSpPr/>
            <p:nvPr/>
          </p:nvSpPr>
          <p:spPr>
            <a:xfrm>
              <a:off x="3709350" y="919775"/>
              <a:ext cx="489875" cy="416200"/>
            </a:xfrm>
            <a:custGeom>
              <a:avLst/>
              <a:gdLst/>
              <a:ahLst/>
              <a:cxnLst/>
              <a:rect l="l" t="t" r="r" b="b"/>
              <a:pathLst>
                <a:path w="19595" h="16648" extrusionOk="0">
                  <a:moveTo>
                    <a:pt x="19005" y="590"/>
                  </a:moveTo>
                  <a:lnTo>
                    <a:pt x="19005" y="16059"/>
                  </a:lnTo>
                  <a:lnTo>
                    <a:pt x="589" y="16059"/>
                  </a:lnTo>
                  <a:lnTo>
                    <a:pt x="589" y="590"/>
                  </a:lnTo>
                  <a:close/>
                  <a:moveTo>
                    <a:pt x="296" y="1"/>
                  </a:moveTo>
                  <a:cubicBezTo>
                    <a:pt x="132" y="1"/>
                    <a:pt x="1" y="132"/>
                    <a:pt x="1" y="295"/>
                  </a:cubicBezTo>
                  <a:lnTo>
                    <a:pt x="1" y="16352"/>
                  </a:lnTo>
                  <a:cubicBezTo>
                    <a:pt x="1" y="16516"/>
                    <a:pt x="132" y="16647"/>
                    <a:pt x="296" y="16647"/>
                  </a:cubicBezTo>
                  <a:lnTo>
                    <a:pt x="19300" y="16647"/>
                  </a:lnTo>
                  <a:cubicBezTo>
                    <a:pt x="19462" y="16647"/>
                    <a:pt x="19595" y="16516"/>
                    <a:pt x="19594" y="16352"/>
                  </a:cubicBezTo>
                  <a:lnTo>
                    <a:pt x="19594" y="295"/>
                  </a:lnTo>
                  <a:cubicBezTo>
                    <a:pt x="19595" y="132"/>
                    <a:pt x="19462" y="1"/>
                    <a:pt x="19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141;p64">
              <a:extLst>
                <a:ext uri="{FF2B5EF4-FFF2-40B4-BE49-F238E27FC236}">
                  <a16:creationId xmlns:a16="http://schemas.microsoft.com/office/drawing/2014/main" id="{8EBA7D5A-0DA9-46F7-9C12-06A7C41B9E4C}"/>
                </a:ext>
              </a:extLst>
            </p:cNvPr>
            <p:cNvSpPr/>
            <p:nvPr/>
          </p:nvSpPr>
          <p:spPr>
            <a:xfrm>
              <a:off x="3899800" y="104207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6" y="1"/>
                  </a:moveTo>
                  <a:cubicBezTo>
                    <a:pt x="1719" y="1"/>
                    <a:pt x="1352" y="98"/>
                    <a:pt x="1026" y="293"/>
                  </a:cubicBezTo>
                  <a:cubicBezTo>
                    <a:pt x="385" y="675"/>
                    <a:pt x="0" y="1371"/>
                    <a:pt x="17" y="2116"/>
                  </a:cubicBezTo>
                  <a:cubicBezTo>
                    <a:pt x="33" y="2860"/>
                    <a:pt x="449" y="3539"/>
                    <a:pt x="1105" y="3892"/>
                  </a:cubicBezTo>
                  <a:lnTo>
                    <a:pt x="757" y="7539"/>
                  </a:lnTo>
                  <a:lnTo>
                    <a:pt x="3417" y="7539"/>
                  </a:lnTo>
                  <a:lnTo>
                    <a:pt x="3070" y="3892"/>
                  </a:lnTo>
                  <a:cubicBezTo>
                    <a:pt x="3738" y="3531"/>
                    <a:pt x="4156" y="2832"/>
                    <a:pt x="4156" y="2072"/>
                  </a:cubicBezTo>
                  <a:cubicBezTo>
                    <a:pt x="4156" y="1326"/>
                    <a:pt x="3756" y="639"/>
                    <a:pt x="3108" y="271"/>
                  </a:cubicBezTo>
                  <a:cubicBezTo>
                    <a:pt x="2791" y="91"/>
                    <a:pt x="2438" y="1"/>
                    <a:pt x="2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142;p64">
              <a:extLst>
                <a:ext uri="{FF2B5EF4-FFF2-40B4-BE49-F238E27FC236}">
                  <a16:creationId xmlns:a16="http://schemas.microsoft.com/office/drawing/2014/main" id="{18D78A1F-C9A2-4DEC-8381-2C2001BCAC09}"/>
                </a:ext>
              </a:extLst>
            </p:cNvPr>
            <p:cNvSpPr/>
            <p:nvPr/>
          </p:nvSpPr>
          <p:spPr>
            <a:xfrm>
              <a:off x="3892850" y="1034750"/>
              <a:ext cx="118250" cy="203200"/>
            </a:xfrm>
            <a:custGeom>
              <a:avLst/>
              <a:gdLst/>
              <a:ahLst/>
              <a:cxnLst/>
              <a:rect l="l" t="t" r="r" b="b"/>
              <a:pathLst>
                <a:path w="4730" h="8128" extrusionOk="0">
                  <a:moveTo>
                    <a:pt x="2364" y="589"/>
                  </a:moveTo>
                  <a:cubicBezTo>
                    <a:pt x="3343" y="589"/>
                    <a:pt x="4139" y="1386"/>
                    <a:pt x="4139" y="2364"/>
                  </a:cubicBezTo>
                  <a:cubicBezTo>
                    <a:pt x="4139" y="3016"/>
                    <a:pt x="3782" y="3617"/>
                    <a:pt x="3207" y="3926"/>
                  </a:cubicBezTo>
                  <a:lnTo>
                    <a:pt x="3035" y="4019"/>
                  </a:lnTo>
                  <a:lnTo>
                    <a:pt x="3371" y="7537"/>
                  </a:lnTo>
                  <a:lnTo>
                    <a:pt x="1358" y="7537"/>
                  </a:lnTo>
                  <a:lnTo>
                    <a:pt x="1694" y="4019"/>
                  </a:lnTo>
                  <a:lnTo>
                    <a:pt x="1522" y="3926"/>
                  </a:lnTo>
                  <a:cubicBezTo>
                    <a:pt x="947" y="3617"/>
                    <a:pt x="590" y="3016"/>
                    <a:pt x="590" y="2364"/>
                  </a:cubicBezTo>
                  <a:cubicBezTo>
                    <a:pt x="590" y="1386"/>
                    <a:pt x="1386" y="589"/>
                    <a:pt x="2364" y="589"/>
                  </a:cubicBezTo>
                  <a:close/>
                  <a:moveTo>
                    <a:pt x="2365" y="1"/>
                  </a:moveTo>
                  <a:cubicBezTo>
                    <a:pt x="1061" y="1"/>
                    <a:pt x="1" y="1061"/>
                    <a:pt x="1" y="2365"/>
                  </a:cubicBezTo>
                  <a:cubicBezTo>
                    <a:pt x="1" y="3162"/>
                    <a:pt x="403" y="3907"/>
                    <a:pt x="1072" y="4343"/>
                  </a:cubicBezTo>
                  <a:lnTo>
                    <a:pt x="711" y="8127"/>
                  </a:lnTo>
                  <a:lnTo>
                    <a:pt x="4019" y="8127"/>
                  </a:lnTo>
                  <a:lnTo>
                    <a:pt x="3658" y="4343"/>
                  </a:lnTo>
                  <a:cubicBezTo>
                    <a:pt x="4326" y="3907"/>
                    <a:pt x="4729" y="3162"/>
                    <a:pt x="4728" y="2365"/>
                  </a:cubicBezTo>
                  <a:cubicBezTo>
                    <a:pt x="4728" y="1061"/>
                    <a:pt x="3668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143;p64">
              <a:extLst>
                <a:ext uri="{FF2B5EF4-FFF2-40B4-BE49-F238E27FC236}">
                  <a16:creationId xmlns:a16="http://schemas.microsoft.com/office/drawing/2014/main" id="{ED19B0C9-CC67-4A12-A2B5-A275D387DF08}"/>
                </a:ext>
              </a:extLst>
            </p:cNvPr>
            <p:cNvSpPr/>
            <p:nvPr/>
          </p:nvSpPr>
          <p:spPr>
            <a:xfrm>
              <a:off x="54770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5" y="2481"/>
                  </a:moveTo>
                  <a:cubicBezTo>
                    <a:pt x="12136" y="2481"/>
                    <a:pt x="14928" y="5273"/>
                    <a:pt x="14928" y="8704"/>
                  </a:cubicBezTo>
                  <a:lnTo>
                    <a:pt x="14928" y="14495"/>
                  </a:lnTo>
                  <a:lnTo>
                    <a:pt x="2482" y="14495"/>
                  </a:lnTo>
                  <a:lnTo>
                    <a:pt x="2482" y="8704"/>
                  </a:lnTo>
                  <a:cubicBezTo>
                    <a:pt x="2482" y="5273"/>
                    <a:pt x="5273" y="2481"/>
                    <a:pt x="8705" y="2481"/>
                  </a:cubicBezTo>
                  <a:close/>
                  <a:moveTo>
                    <a:pt x="8705" y="0"/>
                  </a:moveTo>
                  <a:cubicBezTo>
                    <a:pt x="3906" y="0"/>
                    <a:pt x="1" y="3904"/>
                    <a:pt x="1" y="8704"/>
                  </a:cubicBezTo>
                  <a:lnTo>
                    <a:pt x="1" y="15735"/>
                  </a:lnTo>
                  <a:cubicBezTo>
                    <a:pt x="1" y="16420"/>
                    <a:pt x="557" y="16975"/>
                    <a:pt x="1242" y="16975"/>
                  </a:cubicBezTo>
                  <a:lnTo>
                    <a:pt x="16168" y="16975"/>
                  </a:lnTo>
                  <a:cubicBezTo>
                    <a:pt x="16854" y="16975"/>
                    <a:pt x="17409" y="16420"/>
                    <a:pt x="17409" y="15735"/>
                  </a:cubicBezTo>
                  <a:lnTo>
                    <a:pt x="17409" y="8704"/>
                  </a:lnTo>
                  <a:cubicBezTo>
                    <a:pt x="17409" y="3905"/>
                    <a:pt x="13505" y="0"/>
                    <a:pt x="870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144;p64">
              <a:extLst>
                <a:ext uri="{FF2B5EF4-FFF2-40B4-BE49-F238E27FC236}">
                  <a16:creationId xmlns:a16="http://schemas.microsoft.com/office/drawing/2014/main" id="{96A1D0C2-A8A8-4C4F-9ABC-A22162158218}"/>
                </a:ext>
              </a:extLst>
            </p:cNvPr>
            <p:cNvSpPr/>
            <p:nvPr/>
          </p:nvSpPr>
          <p:spPr>
            <a:xfrm>
              <a:off x="5469700" y="2562050"/>
              <a:ext cx="449925" cy="439125"/>
            </a:xfrm>
            <a:custGeom>
              <a:avLst/>
              <a:gdLst/>
              <a:ahLst/>
              <a:cxnLst/>
              <a:rect l="l" t="t" r="r" b="b"/>
              <a:pathLst>
                <a:path w="17997" h="17565" extrusionOk="0">
                  <a:moveTo>
                    <a:pt x="8998" y="3069"/>
                  </a:moveTo>
                  <a:cubicBezTo>
                    <a:pt x="12267" y="3069"/>
                    <a:pt x="14926" y="5729"/>
                    <a:pt x="14926" y="8999"/>
                  </a:cubicBezTo>
                  <a:lnTo>
                    <a:pt x="14926" y="14495"/>
                  </a:lnTo>
                  <a:lnTo>
                    <a:pt x="3069" y="14495"/>
                  </a:lnTo>
                  <a:lnTo>
                    <a:pt x="3069" y="8999"/>
                  </a:lnTo>
                  <a:cubicBezTo>
                    <a:pt x="3069" y="5729"/>
                    <a:pt x="5728" y="3069"/>
                    <a:pt x="8998" y="3069"/>
                  </a:cubicBezTo>
                  <a:close/>
                  <a:moveTo>
                    <a:pt x="8998" y="2481"/>
                  </a:moveTo>
                  <a:cubicBezTo>
                    <a:pt x="5405" y="2481"/>
                    <a:pt x="2480" y="5405"/>
                    <a:pt x="2480" y="8999"/>
                  </a:cubicBezTo>
                  <a:lnTo>
                    <a:pt x="2480" y="14790"/>
                  </a:lnTo>
                  <a:cubicBezTo>
                    <a:pt x="2480" y="14952"/>
                    <a:pt x="2613" y="15085"/>
                    <a:pt x="2775" y="15085"/>
                  </a:cubicBezTo>
                  <a:lnTo>
                    <a:pt x="15221" y="15085"/>
                  </a:lnTo>
                  <a:cubicBezTo>
                    <a:pt x="15383" y="15085"/>
                    <a:pt x="15516" y="14952"/>
                    <a:pt x="15516" y="14790"/>
                  </a:cubicBezTo>
                  <a:lnTo>
                    <a:pt x="15516" y="8999"/>
                  </a:lnTo>
                  <a:cubicBezTo>
                    <a:pt x="15516" y="5405"/>
                    <a:pt x="12592" y="2481"/>
                    <a:pt x="8998" y="2481"/>
                  </a:cubicBezTo>
                  <a:close/>
                  <a:moveTo>
                    <a:pt x="8998" y="589"/>
                  </a:moveTo>
                  <a:cubicBezTo>
                    <a:pt x="13634" y="589"/>
                    <a:pt x="17408" y="4361"/>
                    <a:pt x="17407" y="8999"/>
                  </a:cubicBezTo>
                  <a:lnTo>
                    <a:pt x="17407" y="16030"/>
                  </a:lnTo>
                  <a:cubicBezTo>
                    <a:pt x="17407" y="16552"/>
                    <a:pt x="16983" y="16975"/>
                    <a:pt x="16461" y="16975"/>
                  </a:cubicBezTo>
                  <a:lnTo>
                    <a:pt x="1534" y="16975"/>
                  </a:lnTo>
                  <a:cubicBezTo>
                    <a:pt x="1012" y="16974"/>
                    <a:pt x="589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8" y="589"/>
                  </a:cubicBezTo>
                  <a:close/>
                  <a:moveTo>
                    <a:pt x="8998" y="1"/>
                  </a:moveTo>
                  <a:cubicBezTo>
                    <a:pt x="4036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1" y="16877"/>
                    <a:pt x="688" y="17564"/>
                    <a:pt x="1535" y="17565"/>
                  </a:cubicBezTo>
                  <a:lnTo>
                    <a:pt x="16461" y="17565"/>
                  </a:lnTo>
                  <a:cubicBezTo>
                    <a:pt x="17309" y="17564"/>
                    <a:pt x="17996" y="16877"/>
                    <a:pt x="17996" y="16030"/>
                  </a:cubicBezTo>
                  <a:lnTo>
                    <a:pt x="17996" y="8999"/>
                  </a:lnTo>
                  <a:cubicBezTo>
                    <a:pt x="17996" y="4037"/>
                    <a:pt x="13960" y="1"/>
                    <a:pt x="8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145;p64">
              <a:extLst>
                <a:ext uri="{FF2B5EF4-FFF2-40B4-BE49-F238E27FC236}">
                  <a16:creationId xmlns:a16="http://schemas.microsoft.com/office/drawing/2014/main" id="{6286DDBF-F047-4C5C-8626-8FD823F32DEE}"/>
                </a:ext>
              </a:extLst>
            </p:cNvPr>
            <p:cNvSpPr/>
            <p:nvPr/>
          </p:nvSpPr>
          <p:spPr>
            <a:xfrm>
              <a:off x="54539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1" y="1"/>
                  </a:moveTo>
                  <a:lnTo>
                    <a:pt x="1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146;p64">
              <a:extLst>
                <a:ext uri="{FF2B5EF4-FFF2-40B4-BE49-F238E27FC236}">
                  <a16:creationId xmlns:a16="http://schemas.microsoft.com/office/drawing/2014/main" id="{4A44DB44-6ADD-41CD-B2C8-8AAD6C2BF655}"/>
                </a:ext>
              </a:extLst>
            </p:cNvPr>
            <p:cNvSpPr/>
            <p:nvPr/>
          </p:nvSpPr>
          <p:spPr>
            <a:xfrm>
              <a:off x="54466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1" y="590"/>
                  </a:lnTo>
                  <a:close/>
                  <a:moveTo>
                    <a:pt x="296" y="1"/>
                  </a:moveTo>
                  <a:cubicBezTo>
                    <a:pt x="133" y="1"/>
                    <a:pt x="1" y="132"/>
                    <a:pt x="2" y="296"/>
                  </a:cubicBezTo>
                  <a:lnTo>
                    <a:pt x="2" y="16354"/>
                  </a:lnTo>
                  <a:cubicBezTo>
                    <a:pt x="2" y="16516"/>
                    <a:pt x="133" y="16649"/>
                    <a:pt x="296" y="16649"/>
                  </a:cubicBezTo>
                  <a:lnTo>
                    <a:pt x="19301" y="16649"/>
                  </a:lnTo>
                  <a:cubicBezTo>
                    <a:pt x="19463" y="16649"/>
                    <a:pt x="19595" y="16516"/>
                    <a:pt x="19595" y="16354"/>
                  </a:cubicBezTo>
                  <a:lnTo>
                    <a:pt x="19595" y="296"/>
                  </a:lnTo>
                  <a:cubicBezTo>
                    <a:pt x="19595" y="132"/>
                    <a:pt x="19463" y="1"/>
                    <a:pt x="19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47;p64">
              <a:extLst>
                <a:ext uri="{FF2B5EF4-FFF2-40B4-BE49-F238E27FC236}">
                  <a16:creationId xmlns:a16="http://schemas.microsoft.com/office/drawing/2014/main" id="{3EB8E0DD-3BB5-4C2E-83CD-7D339ABDE8EC}"/>
                </a:ext>
              </a:extLst>
            </p:cNvPr>
            <p:cNvSpPr/>
            <p:nvPr/>
          </p:nvSpPr>
          <p:spPr>
            <a:xfrm>
              <a:off x="5637075" y="302402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5" y="0"/>
                  </a:moveTo>
                  <a:cubicBezTo>
                    <a:pt x="1718" y="0"/>
                    <a:pt x="1351" y="98"/>
                    <a:pt x="1025" y="292"/>
                  </a:cubicBezTo>
                  <a:cubicBezTo>
                    <a:pt x="385" y="675"/>
                    <a:pt x="1" y="1370"/>
                    <a:pt x="17" y="2116"/>
                  </a:cubicBezTo>
                  <a:cubicBezTo>
                    <a:pt x="33" y="2860"/>
                    <a:pt x="448" y="3539"/>
                    <a:pt x="1104" y="3892"/>
                  </a:cubicBezTo>
                  <a:lnTo>
                    <a:pt x="757" y="7539"/>
                  </a:lnTo>
                  <a:lnTo>
                    <a:pt x="3416" y="7539"/>
                  </a:lnTo>
                  <a:lnTo>
                    <a:pt x="3069" y="3892"/>
                  </a:lnTo>
                  <a:cubicBezTo>
                    <a:pt x="3739" y="3531"/>
                    <a:pt x="4155" y="2832"/>
                    <a:pt x="4155" y="2071"/>
                  </a:cubicBezTo>
                  <a:cubicBezTo>
                    <a:pt x="4156" y="1326"/>
                    <a:pt x="3756" y="639"/>
                    <a:pt x="3108" y="270"/>
                  </a:cubicBezTo>
                  <a:cubicBezTo>
                    <a:pt x="2790" y="90"/>
                    <a:pt x="2438" y="0"/>
                    <a:pt x="208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48;p64">
              <a:extLst>
                <a:ext uri="{FF2B5EF4-FFF2-40B4-BE49-F238E27FC236}">
                  <a16:creationId xmlns:a16="http://schemas.microsoft.com/office/drawing/2014/main" id="{7DF5ED7A-1AE8-4727-9F3A-EFE357FB20AD}"/>
                </a:ext>
              </a:extLst>
            </p:cNvPr>
            <p:cNvSpPr/>
            <p:nvPr/>
          </p:nvSpPr>
          <p:spPr>
            <a:xfrm>
              <a:off x="5630150" y="3016700"/>
              <a:ext cx="118200" cy="203200"/>
            </a:xfrm>
            <a:custGeom>
              <a:avLst/>
              <a:gdLst/>
              <a:ahLst/>
              <a:cxnLst/>
              <a:rect l="l" t="t" r="r" b="b"/>
              <a:pathLst>
                <a:path w="4728" h="8128" extrusionOk="0">
                  <a:moveTo>
                    <a:pt x="2364" y="590"/>
                  </a:moveTo>
                  <a:cubicBezTo>
                    <a:pt x="3342" y="590"/>
                    <a:pt x="4138" y="1386"/>
                    <a:pt x="4138" y="2364"/>
                  </a:cubicBezTo>
                  <a:cubicBezTo>
                    <a:pt x="4138" y="3016"/>
                    <a:pt x="3781" y="3616"/>
                    <a:pt x="3206" y="3926"/>
                  </a:cubicBezTo>
                  <a:lnTo>
                    <a:pt x="3034" y="4018"/>
                  </a:lnTo>
                  <a:lnTo>
                    <a:pt x="3370" y="7537"/>
                  </a:lnTo>
                  <a:lnTo>
                    <a:pt x="1358" y="7537"/>
                  </a:lnTo>
                  <a:lnTo>
                    <a:pt x="1693" y="4018"/>
                  </a:lnTo>
                  <a:lnTo>
                    <a:pt x="1521" y="3926"/>
                  </a:lnTo>
                  <a:cubicBezTo>
                    <a:pt x="947" y="3616"/>
                    <a:pt x="589" y="3016"/>
                    <a:pt x="589" y="2364"/>
                  </a:cubicBezTo>
                  <a:cubicBezTo>
                    <a:pt x="589" y="1386"/>
                    <a:pt x="1386" y="590"/>
                    <a:pt x="2364" y="590"/>
                  </a:cubicBezTo>
                  <a:close/>
                  <a:moveTo>
                    <a:pt x="2364" y="1"/>
                  </a:moveTo>
                  <a:cubicBezTo>
                    <a:pt x="1060" y="1"/>
                    <a:pt x="0" y="1060"/>
                    <a:pt x="0" y="2364"/>
                  </a:cubicBezTo>
                  <a:cubicBezTo>
                    <a:pt x="0" y="3162"/>
                    <a:pt x="403" y="3907"/>
                    <a:pt x="1070" y="4343"/>
                  </a:cubicBezTo>
                  <a:lnTo>
                    <a:pt x="710" y="8127"/>
                  </a:lnTo>
                  <a:lnTo>
                    <a:pt x="4018" y="8127"/>
                  </a:lnTo>
                  <a:lnTo>
                    <a:pt x="3657" y="4343"/>
                  </a:lnTo>
                  <a:cubicBezTo>
                    <a:pt x="4325" y="3907"/>
                    <a:pt x="4727" y="3162"/>
                    <a:pt x="4727" y="2364"/>
                  </a:cubicBezTo>
                  <a:cubicBezTo>
                    <a:pt x="4727" y="1060"/>
                    <a:pt x="3667" y="1"/>
                    <a:pt x="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49;p64">
              <a:extLst>
                <a:ext uri="{FF2B5EF4-FFF2-40B4-BE49-F238E27FC236}">
                  <a16:creationId xmlns:a16="http://schemas.microsoft.com/office/drawing/2014/main" id="{93A8810E-41D3-4442-AE19-1AAE3BEF8B8C}"/>
                </a:ext>
              </a:extLst>
            </p:cNvPr>
            <p:cNvSpPr/>
            <p:nvPr/>
          </p:nvSpPr>
          <p:spPr>
            <a:xfrm>
              <a:off x="19817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4" y="2481"/>
                  </a:moveTo>
                  <a:cubicBezTo>
                    <a:pt x="12135" y="2481"/>
                    <a:pt x="14927" y="5273"/>
                    <a:pt x="14927" y="8704"/>
                  </a:cubicBezTo>
                  <a:lnTo>
                    <a:pt x="14927" y="14495"/>
                  </a:lnTo>
                  <a:lnTo>
                    <a:pt x="2481" y="14495"/>
                  </a:lnTo>
                  <a:lnTo>
                    <a:pt x="2481" y="8704"/>
                  </a:lnTo>
                  <a:cubicBezTo>
                    <a:pt x="2481" y="5273"/>
                    <a:pt x="5273" y="2481"/>
                    <a:pt x="8704" y="2481"/>
                  </a:cubicBezTo>
                  <a:close/>
                  <a:moveTo>
                    <a:pt x="8704" y="0"/>
                  </a:moveTo>
                  <a:cubicBezTo>
                    <a:pt x="3905" y="0"/>
                    <a:pt x="0" y="3904"/>
                    <a:pt x="0" y="8704"/>
                  </a:cubicBezTo>
                  <a:lnTo>
                    <a:pt x="0" y="15735"/>
                  </a:lnTo>
                  <a:cubicBezTo>
                    <a:pt x="0" y="16420"/>
                    <a:pt x="555" y="16975"/>
                    <a:pt x="1241" y="16975"/>
                  </a:cubicBezTo>
                  <a:lnTo>
                    <a:pt x="16168" y="16975"/>
                  </a:lnTo>
                  <a:cubicBezTo>
                    <a:pt x="16852" y="16975"/>
                    <a:pt x="17408" y="16420"/>
                    <a:pt x="17408" y="15735"/>
                  </a:cubicBezTo>
                  <a:lnTo>
                    <a:pt x="17408" y="8704"/>
                  </a:lnTo>
                  <a:cubicBezTo>
                    <a:pt x="17408" y="3905"/>
                    <a:pt x="13503" y="0"/>
                    <a:pt x="8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50;p64">
              <a:extLst>
                <a:ext uri="{FF2B5EF4-FFF2-40B4-BE49-F238E27FC236}">
                  <a16:creationId xmlns:a16="http://schemas.microsoft.com/office/drawing/2014/main" id="{344E7910-82E1-4191-85C7-319BFF3E0BB3}"/>
                </a:ext>
              </a:extLst>
            </p:cNvPr>
            <p:cNvSpPr/>
            <p:nvPr/>
          </p:nvSpPr>
          <p:spPr>
            <a:xfrm>
              <a:off x="1974350" y="2562050"/>
              <a:ext cx="449975" cy="439125"/>
            </a:xfrm>
            <a:custGeom>
              <a:avLst/>
              <a:gdLst/>
              <a:ahLst/>
              <a:cxnLst/>
              <a:rect l="l" t="t" r="r" b="b"/>
              <a:pathLst>
                <a:path w="17999" h="17565" extrusionOk="0">
                  <a:moveTo>
                    <a:pt x="8999" y="3069"/>
                  </a:moveTo>
                  <a:cubicBezTo>
                    <a:pt x="12269" y="3069"/>
                    <a:pt x="14928" y="5729"/>
                    <a:pt x="14928" y="8999"/>
                  </a:cubicBezTo>
                  <a:lnTo>
                    <a:pt x="14928" y="14495"/>
                  </a:lnTo>
                  <a:lnTo>
                    <a:pt x="3070" y="14495"/>
                  </a:lnTo>
                  <a:lnTo>
                    <a:pt x="3071" y="8999"/>
                  </a:lnTo>
                  <a:cubicBezTo>
                    <a:pt x="3071" y="5730"/>
                    <a:pt x="5729" y="3069"/>
                    <a:pt x="8999" y="3069"/>
                  </a:cubicBezTo>
                  <a:close/>
                  <a:moveTo>
                    <a:pt x="9000" y="2481"/>
                  </a:moveTo>
                  <a:cubicBezTo>
                    <a:pt x="5405" y="2481"/>
                    <a:pt x="2482" y="5405"/>
                    <a:pt x="2482" y="8999"/>
                  </a:cubicBezTo>
                  <a:lnTo>
                    <a:pt x="2482" y="14790"/>
                  </a:lnTo>
                  <a:cubicBezTo>
                    <a:pt x="2481" y="14952"/>
                    <a:pt x="2614" y="15085"/>
                    <a:pt x="2776" y="15085"/>
                  </a:cubicBezTo>
                  <a:lnTo>
                    <a:pt x="15223" y="15085"/>
                  </a:lnTo>
                  <a:cubicBezTo>
                    <a:pt x="15385" y="15085"/>
                    <a:pt x="15517" y="14952"/>
                    <a:pt x="15517" y="14790"/>
                  </a:cubicBezTo>
                  <a:lnTo>
                    <a:pt x="15517" y="8999"/>
                  </a:lnTo>
                  <a:cubicBezTo>
                    <a:pt x="15517" y="5405"/>
                    <a:pt x="12593" y="2481"/>
                    <a:pt x="9000" y="2481"/>
                  </a:cubicBezTo>
                  <a:close/>
                  <a:moveTo>
                    <a:pt x="9000" y="589"/>
                  </a:moveTo>
                  <a:cubicBezTo>
                    <a:pt x="13636" y="589"/>
                    <a:pt x="17409" y="4361"/>
                    <a:pt x="17408" y="8999"/>
                  </a:cubicBezTo>
                  <a:lnTo>
                    <a:pt x="17408" y="16030"/>
                  </a:lnTo>
                  <a:cubicBezTo>
                    <a:pt x="17407" y="16552"/>
                    <a:pt x="16985" y="16974"/>
                    <a:pt x="16463" y="16975"/>
                  </a:cubicBezTo>
                  <a:lnTo>
                    <a:pt x="1536" y="16975"/>
                  </a:lnTo>
                  <a:cubicBezTo>
                    <a:pt x="1013" y="16975"/>
                    <a:pt x="590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9" y="589"/>
                  </a:cubicBezTo>
                  <a:close/>
                  <a:moveTo>
                    <a:pt x="8999" y="1"/>
                  </a:moveTo>
                  <a:cubicBezTo>
                    <a:pt x="4038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3" y="17565"/>
                  </a:lnTo>
                  <a:cubicBezTo>
                    <a:pt x="17309" y="17564"/>
                    <a:pt x="17997" y="16877"/>
                    <a:pt x="17998" y="16030"/>
                  </a:cubicBezTo>
                  <a:lnTo>
                    <a:pt x="17998" y="8999"/>
                  </a:lnTo>
                  <a:cubicBezTo>
                    <a:pt x="17998" y="4037"/>
                    <a:pt x="13961" y="1"/>
                    <a:pt x="8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51;p64">
              <a:extLst>
                <a:ext uri="{FF2B5EF4-FFF2-40B4-BE49-F238E27FC236}">
                  <a16:creationId xmlns:a16="http://schemas.microsoft.com/office/drawing/2014/main" id="{CADFC269-F48C-4C0A-9C2F-0425AB117196}"/>
                </a:ext>
              </a:extLst>
            </p:cNvPr>
            <p:cNvSpPr/>
            <p:nvPr/>
          </p:nvSpPr>
          <p:spPr>
            <a:xfrm>
              <a:off x="19586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0" y="1"/>
                  </a:moveTo>
                  <a:lnTo>
                    <a:pt x="0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52;p64">
              <a:extLst>
                <a:ext uri="{FF2B5EF4-FFF2-40B4-BE49-F238E27FC236}">
                  <a16:creationId xmlns:a16="http://schemas.microsoft.com/office/drawing/2014/main" id="{0800E8D6-4360-42B6-9FD5-E73FAE94BD60}"/>
                </a:ext>
              </a:extLst>
            </p:cNvPr>
            <p:cNvSpPr/>
            <p:nvPr/>
          </p:nvSpPr>
          <p:spPr>
            <a:xfrm>
              <a:off x="19513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0" y="590"/>
                  </a:lnTo>
                  <a:close/>
                  <a:moveTo>
                    <a:pt x="295" y="1"/>
                  </a:moveTo>
                  <a:cubicBezTo>
                    <a:pt x="133" y="1"/>
                    <a:pt x="0" y="132"/>
                    <a:pt x="1" y="296"/>
                  </a:cubicBezTo>
                  <a:lnTo>
                    <a:pt x="1" y="16354"/>
                  </a:lnTo>
                  <a:cubicBezTo>
                    <a:pt x="0" y="16516"/>
                    <a:pt x="133" y="16649"/>
                    <a:pt x="295" y="16649"/>
                  </a:cubicBezTo>
                  <a:lnTo>
                    <a:pt x="19299" y="16649"/>
                  </a:lnTo>
                  <a:cubicBezTo>
                    <a:pt x="19463" y="16649"/>
                    <a:pt x="19594" y="16516"/>
                    <a:pt x="19594" y="16354"/>
                  </a:cubicBezTo>
                  <a:lnTo>
                    <a:pt x="19594" y="296"/>
                  </a:lnTo>
                  <a:cubicBezTo>
                    <a:pt x="19594" y="132"/>
                    <a:pt x="19463" y="1"/>
                    <a:pt x="19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53;p64">
              <a:extLst>
                <a:ext uri="{FF2B5EF4-FFF2-40B4-BE49-F238E27FC236}">
                  <a16:creationId xmlns:a16="http://schemas.microsoft.com/office/drawing/2014/main" id="{93244E1F-2D7D-4411-A8CA-4197B9C63A69}"/>
                </a:ext>
              </a:extLst>
            </p:cNvPr>
            <p:cNvSpPr/>
            <p:nvPr/>
          </p:nvSpPr>
          <p:spPr>
            <a:xfrm>
              <a:off x="2141775" y="3024025"/>
              <a:ext cx="103875" cy="188500"/>
            </a:xfrm>
            <a:custGeom>
              <a:avLst/>
              <a:gdLst/>
              <a:ahLst/>
              <a:cxnLst/>
              <a:rect l="l" t="t" r="r" b="b"/>
              <a:pathLst>
                <a:path w="4155" h="7540" extrusionOk="0">
                  <a:moveTo>
                    <a:pt x="2084" y="0"/>
                  </a:moveTo>
                  <a:cubicBezTo>
                    <a:pt x="1717" y="0"/>
                    <a:pt x="1351" y="98"/>
                    <a:pt x="1024" y="292"/>
                  </a:cubicBezTo>
                  <a:cubicBezTo>
                    <a:pt x="385" y="675"/>
                    <a:pt x="0" y="1370"/>
                    <a:pt x="15" y="2116"/>
                  </a:cubicBezTo>
                  <a:cubicBezTo>
                    <a:pt x="32" y="2860"/>
                    <a:pt x="447" y="3539"/>
                    <a:pt x="1103" y="3892"/>
                  </a:cubicBezTo>
                  <a:lnTo>
                    <a:pt x="756" y="7539"/>
                  </a:lnTo>
                  <a:lnTo>
                    <a:pt x="3416" y="7539"/>
                  </a:lnTo>
                  <a:lnTo>
                    <a:pt x="3068" y="3892"/>
                  </a:lnTo>
                  <a:cubicBezTo>
                    <a:pt x="3738" y="3531"/>
                    <a:pt x="4155" y="2832"/>
                    <a:pt x="4155" y="2071"/>
                  </a:cubicBezTo>
                  <a:cubicBezTo>
                    <a:pt x="4155" y="1326"/>
                    <a:pt x="3756" y="639"/>
                    <a:pt x="3108" y="270"/>
                  </a:cubicBezTo>
                  <a:cubicBezTo>
                    <a:pt x="2790" y="90"/>
                    <a:pt x="2437" y="0"/>
                    <a:pt x="208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54;p64">
              <a:extLst>
                <a:ext uri="{FF2B5EF4-FFF2-40B4-BE49-F238E27FC236}">
                  <a16:creationId xmlns:a16="http://schemas.microsoft.com/office/drawing/2014/main" id="{ECB6EB49-EFFF-40E2-916B-8AC358BD2A3E}"/>
                </a:ext>
              </a:extLst>
            </p:cNvPr>
            <p:cNvSpPr/>
            <p:nvPr/>
          </p:nvSpPr>
          <p:spPr>
            <a:xfrm>
              <a:off x="2134800" y="3016675"/>
              <a:ext cx="118225" cy="203225"/>
            </a:xfrm>
            <a:custGeom>
              <a:avLst/>
              <a:gdLst/>
              <a:ahLst/>
              <a:cxnLst/>
              <a:rect l="l" t="t" r="r" b="b"/>
              <a:pathLst>
                <a:path w="4729" h="8129" extrusionOk="0">
                  <a:moveTo>
                    <a:pt x="2365" y="591"/>
                  </a:moveTo>
                  <a:cubicBezTo>
                    <a:pt x="3344" y="591"/>
                    <a:pt x="4140" y="1387"/>
                    <a:pt x="4140" y="2365"/>
                  </a:cubicBezTo>
                  <a:cubicBezTo>
                    <a:pt x="4140" y="3017"/>
                    <a:pt x="3781" y="3617"/>
                    <a:pt x="3208" y="3927"/>
                  </a:cubicBezTo>
                  <a:lnTo>
                    <a:pt x="3036" y="4019"/>
                  </a:lnTo>
                  <a:lnTo>
                    <a:pt x="3371" y="7538"/>
                  </a:lnTo>
                  <a:lnTo>
                    <a:pt x="1358" y="7538"/>
                  </a:lnTo>
                  <a:lnTo>
                    <a:pt x="1695" y="4019"/>
                  </a:lnTo>
                  <a:lnTo>
                    <a:pt x="1523" y="3927"/>
                  </a:lnTo>
                  <a:cubicBezTo>
                    <a:pt x="948" y="3617"/>
                    <a:pt x="590" y="3017"/>
                    <a:pt x="590" y="2365"/>
                  </a:cubicBezTo>
                  <a:cubicBezTo>
                    <a:pt x="590" y="1387"/>
                    <a:pt x="1387" y="591"/>
                    <a:pt x="2365" y="591"/>
                  </a:cubicBezTo>
                  <a:close/>
                  <a:moveTo>
                    <a:pt x="2365" y="1"/>
                  </a:moveTo>
                  <a:cubicBezTo>
                    <a:pt x="1062" y="1"/>
                    <a:pt x="2" y="1061"/>
                    <a:pt x="2" y="2365"/>
                  </a:cubicBezTo>
                  <a:cubicBezTo>
                    <a:pt x="1" y="3162"/>
                    <a:pt x="403" y="3907"/>
                    <a:pt x="1072" y="4344"/>
                  </a:cubicBezTo>
                  <a:lnTo>
                    <a:pt x="711" y="8128"/>
                  </a:lnTo>
                  <a:lnTo>
                    <a:pt x="4019" y="8128"/>
                  </a:lnTo>
                  <a:lnTo>
                    <a:pt x="3659" y="4343"/>
                  </a:lnTo>
                  <a:cubicBezTo>
                    <a:pt x="4326" y="3907"/>
                    <a:pt x="4729" y="3162"/>
                    <a:pt x="4729" y="2365"/>
                  </a:cubicBezTo>
                  <a:cubicBezTo>
                    <a:pt x="4729" y="1062"/>
                    <a:pt x="3667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55;p64">
              <a:extLst>
                <a:ext uri="{FF2B5EF4-FFF2-40B4-BE49-F238E27FC236}">
                  <a16:creationId xmlns:a16="http://schemas.microsoft.com/office/drawing/2014/main" id="{D11E3CA2-FF26-4DF5-BAD5-ED971E8D72FC}"/>
                </a:ext>
              </a:extLst>
            </p:cNvPr>
            <p:cNvSpPr/>
            <p:nvPr/>
          </p:nvSpPr>
          <p:spPr>
            <a:xfrm>
              <a:off x="6074275" y="2700300"/>
              <a:ext cx="144125" cy="518900"/>
            </a:xfrm>
            <a:custGeom>
              <a:avLst/>
              <a:gdLst/>
              <a:ahLst/>
              <a:cxnLst/>
              <a:rect l="l" t="t" r="r" b="b"/>
              <a:pathLst>
                <a:path w="5765" h="20756" extrusionOk="0">
                  <a:moveTo>
                    <a:pt x="4480" y="0"/>
                  </a:moveTo>
                  <a:cubicBezTo>
                    <a:pt x="4218" y="0"/>
                    <a:pt x="3956" y="103"/>
                    <a:pt x="3761" y="306"/>
                  </a:cubicBezTo>
                  <a:cubicBezTo>
                    <a:pt x="1396" y="2772"/>
                    <a:pt x="0" y="6537"/>
                    <a:pt x="26" y="10377"/>
                  </a:cubicBezTo>
                  <a:cubicBezTo>
                    <a:pt x="54" y="14266"/>
                    <a:pt x="1529" y="18039"/>
                    <a:pt x="3973" y="20469"/>
                  </a:cubicBezTo>
                  <a:cubicBezTo>
                    <a:pt x="4167" y="20660"/>
                    <a:pt x="4419" y="20755"/>
                    <a:pt x="4672" y="20755"/>
                  </a:cubicBezTo>
                  <a:cubicBezTo>
                    <a:pt x="4927" y="20755"/>
                    <a:pt x="5183" y="20657"/>
                    <a:pt x="5378" y="20461"/>
                  </a:cubicBezTo>
                  <a:cubicBezTo>
                    <a:pt x="5765" y="20073"/>
                    <a:pt x="5764" y="19444"/>
                    <a:pt x="5375" y="19056"/>
                  </a:cubicBezTo>
                  <a:cubicBezTo>
                    <a:pt x="3296" y="16989"/>
                    <a:pt x="2041" y="13739"/>
                    <a:pt x="2018" y="10363"/>
                  </a:cubicBezTo>
                  <a:cubicBezTo>
                    <a:pt x="1995" y="7029"/>
                    <a:pt x="3183" y="3786"/>
                    <a:pt x="5198" y="1685"/>
                  </a:cubicBezTo>
                  <a:cubicBezTo>
                    <a:pt x="5578" y="1288"/>
                    <a:pt x="5565" y="657"/>
                    <a:pt x="5168" y="277"/>
                  </a:cubicBezTo>
                  <a:cubicBezTo>
                    <a:pt x="4975" y="92"/>
                    <a:pt x="4727" y="0"/>
                    <a:pt x="4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56;p64">
              <a:extLst>
                <a:ext uri="{FF2B5EF4-FFF2-40B4-BE49-F238E27FC236}">
                  <a16:creationId xmlns:a16="http://schemas.microsoft.com/office/drawing/2014/main" id="{94503EFC-32B0-4E81-AB2D-20109B6D090B}"/>
                </a:ext>
              </a:extLst>
            </p:cNvPr>
            <p:cNvSpPr/>
            <p:nvPr/>
          </p:nvSpPr>
          <p:spPr>
            <a:xfrm>
              <a:off x="6177275" y="2766625"/>
              <a:ext cx="113725" cy="384825"/>
            </a:xfrm>
            <a:custGeom>
              <a:avLst/>
              <a:gdLst/>
              <a:ahLst/>
              <a:cxnLst/>
              <a:rect l="l" t="t" r="r" b="b"/>
              <a:pathLst>
                <a:path w="4549" h="15393" extrusionOk="0">
                  <a:moveTo>
                    <a:pt x="3301" y="0"/>
                  </a:moveTo>
                  <a:cubicBezTo>
                    <a:pt x="3019" y="0"/>
                    <a:pt x="2738" y="120"/>
                    <a:pt x="2542" y="353"/>
                  </a:cubicBezTo>
                  <a:cubicBezTo>
                    <a:pt x="897" y="2345"/>
                    <a:pt x="1" y="4953"/>
                    <a:pt x="21" y="7696"/>
                  </a:cubicBezTo>
                  <a:cubicBezTo>
                    <a:pt x="39" y="10459"/>
                    <a:pt x="983" y="13070"/>
                    <a:pt x="2680" y="15046"/>
                  </a:cubicBezTo>
                  <a:cubicBezTo>
                    <a:pt x="2876" y="15275"/>
                    <a:pt x="3155" y="15392"/>
                    <a:pt x="3435" y="15392"/>
                  </a:cubicBezTo>
                  <a:cubicBezTo>
                    <a:pt x="3664" y="15392"/>
                    <a:pt x="3895" y="15313"/>
                    <a:pt x="4082" y="15152"/>
                  </a:cubicBezTo>
                  <a:cubicBezTo>
                    <a:pt x="4500" y="14795"/>
                    <a:pt x="4548" y="14166"/>
                    <a:pt x="4190" y="13750"/>
                  </a:cubicBezTo>
                  <a:cubicBezTo>
                    <a:pt x="2800" y="12130"/>
                    <a:pt x="2027" y="9975"/>
                    <a:pt x="2011" y="7681"/>
                  </a:cubicBezTo>
                  <a:cubicBezTo>
                    <a:pt x="1994" y="5406"/>
                    <a:pt x="2729" y="3253"/>
                    <a:pt x="4077" y="1620"/>
                  </a:cubicBezTo>
                  <a:cubicBezTo>
                    <a:pt x="4418" y="1195"/>
                    <a:pt x="4355" y="575"/>
                    <a:pt x="3934" y="228"/>
                  </a:cubicBezTo>
                  <a:cubicBezTo>
                    <a:pt x="3749" y="75"/>
                    <a:pt x="3525" y="0"/>
                    <a:pt x="3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57;p64">
              <a:extLst>
                <a:ext uri="{FF2B5EF4-FFF2-40B4-BE49-F238E27FC236}">
                  <a16:creationId xmlns:a16="http://schemas.microsoft.com/office/drawing/2014/main" id="{C0B16BBA-7848-4B91-B64C-5BCCC71E397A}"/>
                </a:ext>
              </a:extLst>
            </p:cNvPr>
            <p:cNvSpPr/>
            <p:nvPr/>
          </p:nvSpPr>
          <p:spPr>
            <a:xfrm>
              <a:off x="6272025" y="2833800"/>
              <a:ext cx="91725" cy="251225"/>
            </a:xfrm>
            <a:custGeom>
              <a:avLst/>
              <a:gdLst/>
              <a:ahLst/>
              <a:cxnLst/>
              <a:rect l="l" t="t" r="r" b="b"/>
              <a:pathLst>
                <a:path w="3669" h="10049" extrusionOk="0">
                  <a:moveTo>
                    <a:pt x="2402" y="1"/>
                  </a:moveTo>
                  <a:cubicBezTo>
                    <a:pt x="2106" y="1"/>
                    <a:pt x="1813" y="132"/>
                    <a:pt x="1617" y="383"/>
                  </a:cubicBezTo>
                  <a:lnTo>
                    <a:pt x="1618" y="383"/>
                  </a:lnTo>
                  <a:cubicBezTo>
                    <a:pt x="557" y="1743"/>
                    <a:pt x="1" y="3333"/>
                    <a:pt x="13" y="4982"/>
                  </a:cubicBezTo>
                  <a:cubicBezTo>
                    <a:pt x="24" y="6697"/>
                    <a:pt x="643" y="8331"/>
                    <a:pt x="1803" y="9707"/>
                  </a:cubicBezTo>
                  <a:cubicBezTo>
                    <a:pt x="2000" y="9933"/>
                    <a:pt x="2276" y="10049"/>
                    <a:pt x="2554" y="10049"/>
                  </a:cubicBezTo>
                  <a:cubicBezTo>
                    <a:pt x="2781" y="10049"/>
                    <a:pt x="3009" y="9972"/>
                    <a:pt x="3196" y="9815"/>
                  </a:cubicBezTo>
                  <a:cubicBezTo>
                    <a:pt x="3612" y="9464"/>
                    <a:pt x="3669" y="8844"/>
                    <a:pt x="3324" y="8424"/>
                  </a:cubicBezTo>
                  <a:cubicBezTo>
                    <a:pt x="2468" y="7408"/>
                    <a:pt x="2011" y="6213"/>
                    <a:pt x="2002" y="4969"/>
                  </a:cubicBezTo>
                  <a:cubicBezTo>
                    <a:pt x="1994" y="3773"/>
                    <a:pt x="2403" y="2611"/>
                    <a:pt x="3186" y="1609"/>
                  </a:cubicBezTo>
                  <a:cubicBezTo>
                    <a:pt x="3524" y="1176"/>
                    <a:pt x="3447" y="550"/>
                    <a:pt x="3014" y="212"/>
                  </a:cubicBezTo>
                  <a:cubicBezTo>
                    <a:pt x="2832" y="70"/>
                    <a:pt x="2616" y="1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58;p64">
              <a:extLst>
                <a:ext uri="{FF2B5EF4-FFF2-40B4-BE49-F238E27FC236}">
                  <a16:creationId xmlns:a16="http://schemas.microsoft.com/office/drawing/2014/main" id="{B2420426-AF3B-4597-8425-9E55B9FFCF2D}"/>
                </a:ext>
              </a:extLst>
            </p:cNvPr>
            <p:cNvSpPr/>
            <p:nvPr/>
          </p:nvSpPr>
          <p:spPr>
            <a:xfrm>
              <a:off x="1692475" y="2700300"/>
              <a:ext cx="144300" cy="519000"/>
            </a:xfrm>
            <a:custGeom>
              <a:avLst/>
              <a:gdLst/>
              <a:ahLst/>
              <a:cxnLst/>
              <a:rect l="l" t="t" r="r" b="b"/>
              <a:pathLst>
                <a:path w="5772" h="20760" extrusionOk="0">
                  <a:moveTo>
                    <a:pt x="1292" y="0"/>
                  </a:moveTo>
                  <a:cubicBezTo>
                    <a:pt x="1045" y="0"/>
                    <a:pt x="797" y="92"/>
                    <a:pt x="604" y="277"/>
                  </a:cubicBezTo>
                  <a:cubicBezTo>
                    <a:pt x="207" y="657"/>
                    <a:pt x="194" y="1288"/>
                    <a:pt x="574" y="1685"/>
                  </a:cubicBezTo>
                  <a:cubicBezTo>
                    <a:pt x="2589" y="3786"/>
                    <a:pt x="3777" y="7029"/>
                    <a:pt x="3754" y="10363"/>
                  </a:cubicBezTo>
                  <a:cubicBezTo>
                    <a:pt x="3731" y="13739"/>
                    <a:pt x="2476" y="16989"/>
                    <a:pt x="396" y="19056"/>
                  </a:cubicBezTo>
                  <a:cubicBezTo>
                    <a:pt x="4" y="19443"/>
                    <a:pt x="1" y="20075"/>
                    <a:pt x="389" y="20466"/>
                  </a:cubicBezTo>
                  <a:cubicBezTo>
                    <a:pt x="584" y="20662"/>
                    <a:pt x="839" y="20760"/>
                    <a:pt x="1095" y="20760"/>
                  </a:cubicBezTo>
                  <a:cubicBezTo>
                    <a:pt x="1350" y="20760"/>
                    <a:pt x="1605" y="20663"/>
                    <a:pt x="1799" y="20469"/>
                  </a:cubicBezTo>
                  <a:cubicBezTo>
                    <a:pt x="4243" y="18039"/>
                    <a:pt x="5717" y="14266"/>
                    <a:pt x="5745" y="10377"/>
                  </a:cubicBezTo>
                  <a:cubicBezTo>
                    <a:pt x="5772" y="6537"/>
                    <a:pt x="4376" y="2772"/>
                    <a:pt x="2011" y="306"/>
                  </a:cubicBezTo>
                  <a:cubicBezTo>
                    <a:pt x="1815" y="103"/>
                    <a:pt x="155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9;p64">
              <a:extLst>
                <a:ext uri="{FF2B5EF4-FFF2-40B4-BE49-F238E27FC236}">
                  <a16:creationId xmlns:a16="http://schemas.microsoft.com/office/drawing/2014/main" id="{B9375033-12CA-4640-8CCF-70849C0743C1}"/>
                </a:ext>
              </a:extLst>
            </p:cNvPr>
            <p:cNvSpPr/>
            <p:nvPr/>
          </p:nvSpPr>
          <p:spPr>
            <a:xfrm>
              <a:off x="1619925" y="2766125"/>
              <a:ext cx="113825" cy="385475"/>
            </a:xfrm>
            <a:custGeom>
              <a:avLst/>
              <a:gdLst/>
              <a:ahLst/>
              <a:cxnLst/>
              <a:rect l="l" t="t" r="r" b="b"/>
              <a:pathLst>
                <a:path w="4553" h="15419" extrusionOk="0">
                  <a:moveTo>
                    <a:pt x="1236" y="1"/>
                  </a:moveTo>
                  <a:cubicBezTo>
                    <a:pt x="1013" y="1"/>
                    <a:pt x="789" y="75"/>
                    <a:pt x="603" y="228"/>
                  </a:cubicBezTo>
                  <a:cubicBezTo>
                    <a:pt x="176" y="581"/>
                    <a:pt x="119" y="1216"/>
                    <a:pt x="477" y="1640"/>
                  </a:cubicBezTo>
                  <a:cubicBezTo>
                    <a:pt x="1825" y="3273"/>
                    <a:pt x="2559" y="5426"/>
                    <a:pt x="2543" y="7701"/>
                  </a:cubicBezTo>
                  <a:cubicBezTo>
                    <a:pt x="2527" y="9995"/>
                    <a:pt x="1753" y="12150"/>
                    <a:pt x="364" y="13770"/>
                  </a:cubicBezTo>
                  <a:cubicBezTo>
                    <a:pt x="0" y="14186"/>
                    <a:pt x="46" y="14819"/>
                    <a:pt x="465" y="15179"/>
                  </a:cubicBezTo>
                  <a:cubicBezTo>
                    <a:pt x="653" y="15340"/>
                    <a:pt x="884" y="15419"/>
                    <a:pt x="1114" y="15419"/>
                  </a:cubicBezTo>
                  <a:cubicBezTo>
                    <a:pt x="1397" y="15419"/>
                    <a:pt x="1678" y="15299"/>
                    <a:pt x="1874" y="15066"/>
                  </a:cubicBezTo>
                  <a:cubicBezTo>
                    <a:pt x="3571" y="13090"/>
                    <a:pt x="4515" y="10479"/>
                    <a:pt x="4533" y="7716"/>
                  </a:cubicBezTo>
                  <a:cubicBezTo>
                    <a:pt x="4552" y="4973"/>
                    <a:pt x="3657" y="2365"/>
                    <a:pt x="2012" y="373"/>
                  </a:cubicBezTo>
                  <a:cubicBezTo>
                    <a:pt x="1816" y="128"/>
                    <a:pt x="1527" y="1"/>
                    <a:pt x="1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0;p64">
              <a:extLst>
                <a:ext uri="{FF2B5EF4-FFF2-40B4-BE49-F238E27FC236}">
                  <a16:creationId xmlns:a16="http://schemas.microsoft.com/office/drawing/2014/main" id="{857C1975-172A-4C0D-BF64-BF70A5146EBF}"/>
                </a:ext>
              </a:extLst>
            </p:cNvPr>
            <p:cNvSpPr/>
            <p:nvPr/>
          </p:nvSpPr>
          <p:spPr>
            <a:xfrm>
              <a:off x="1547400" y="2833800"/>
              <a:ext cx="91625" cy="251100"/>
            </a:xfrm>
            <a:custGeom>
              <a:avLst/>
              <a:gdLst/>
              <a:ahLst/>
              <a:cxnLst/>
              <a:rect l="l" t="t" r="r" b="b"/>
              <a:pathLst>
                <a:path w="3665" h="10044" extrusionOk="0">
                  <a:moveTo>
                    <a:pt x="1263" y="1"/>
                  </a:moveTo>
                  <a:cubicBezTo>
                    <a:pt x="1048" y="1"/>
                    <a:pt x="832" y="70"/>
                    <a:pt x="650" y="212"/>
                  </a:cubicBezTo>
                  <a:cubicBezTo>
                    <a:pt x="217" y="550"/>
                    <a:pt x="140" y="1176"/>
                    <a:pt x="479" y="1609"/>
                  </a:cubicBezTo>
                  <a:cubicBezTo>
                    <a:pt x="1262" y="2611"/>
                    <a:pt x="1671" y="3773"/>
                    <a:pt x="1663" y="4969"/>
                  </a:cubicBezTo>
                  <a:cubicBezTo>
                    <a:pt x="1655" y="6213"/>
                    <a:pt x="1197" y="7408"/>
                    <a:pt x="340" y="8424"/>
                  </a:cubicBezTo>
                  <a:cubicBezTo>
                    <a:pt x="1" y="8845"/>
                    <a:pt x="60" y="9460"/>
                    <a:pt x="474" y="9809"/>
                  </a:cubicBezTo>
                  <a:cubicBezTo>
                    <a:pt x="660" y="9966"/>
                    <a:pt x="888" y="10043"/>
                    <a:pt x="1114" y="10043"/>
                  </a:cubicBezTo>
                  <a:cubicBezTo>
                    <a:pt x="1390" y="10043"/>
                    <a:pt x="1665" y="9929"/>
                    <a:pt x="1862" y="9707"/>
                  </a:cubicBezTo>
                  <a:cubicBezTo>
                    <a:pt x="3022" y="8331"/>
                    <a:pt x="3640" y="6697"/>
                    <a:pt x="3652" y="4982"/>
                  </a:cubicBezTo>
                  <a:cubicBezTo>
                    <a:pt x="3664" y="3333"/>
                    <a:pt x="3109" y="1743"/>
                    <a:pt x="2047" y="383"/>
                  </a:cubicBezTo>
                  <a:cubicBezTo>
                    <a:pt x="1851" y="132"/>
                    <a:pt x="1559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61;p64">
              <a:extLst>
                <a:ext uri="{FF2B5EF4-FFF2-40B4-BE49-F238E27FC236}">
                  <a16:creationId xmlns:a16="http://schemas.microsoft.com/office/drawing/2014/main" id="{3985CB33-FC2C-4FF9-A71E-B62606ED1A32}"/>
                </a:ext>
              </a:extLst>
            </p:cNvPr>
            <p:cNvSpPr/>
            <p:nvPr/>
          </p:nvSpPr>
          <p:spPr>
            <a:xfrm>
              <a:off x="3693525" y="383050"/>
              <a:ext cx="523850" cy="141150"/>
            </a:xfrm>
            <a:custGeom>
              <a:avLst/>
              <a:gdLst/>
              <a:ahLst/>
              <a:cxnLst/>
              <a:rect l="l" t="t" r="r" b="b"/>
              <a:pathLst>
                <a:path w="20954" h="5646" extrusionOk="0">
                  <a:moveTo>
                    <a:pt x="1095" y="0"/>
                  </a:moveTo>
                  <a:cubicBezTo>
                    <a:pt x="841" y="0"/>
                    <a:pt x="587" y="97"/>
                    <a:pt x="392" y="290"/>
                  </a:cubicBezTo>
                  <a:cubicBezTo>
                    <a:pt x="2" y="678"/>
                    <a:pt x="1" y="1310"/>
                    <a:pt x="391" y="1700"/>
                  </a:cubicBezTo>
                  <a:cubicBezTo>
                    <a:pt x="2820" y="4144"/>
                    <a:pt x="6592" y="5618"/>
                    <a:pt x="10482" y="5645"/>
                  </a:cubicBezTo>
                  <a:cubicBezTo>
                    <a:pt x="10517" y="5646"/>
                    <a:pt x="10553" y="5646"/>
                    <a:pt x="10588" y="5646"/>
                  </a:cubicBezTo>
                  <a:cubicBezTo>
                    <a:pt x="14391" y="5646"/>
                    <a:pt x="18109" y="4254"/>
                    <a:pt x="20552" y="1912"/>
                  </a:cubicBezTo>
                  <a:cubicBezTo>
                    <a:pt x="20944" y="1530"/>
                    <a:pt x="20954" y="904"/>
                    <a:pt x="20575" y="510"/>
                  </a:cubicBezTo>
                  <a:cubicBezTo>
                    <a:pt x="20380" y="306"/>
                    <a:pt x="20118" y="204"/>
                    <a:pt x="19857" y="204"/>
                  </a:cubicBezTo>
                  <a:cubicBezTo>
                    <a:pt x="19612" y="204"/>
                    <a:pt x="19366" y="293"/>
                    <a:pt x="19174" y="474"/>
                  </a:cubicBezTo>
                  <a:cubicBezTo>
                    <a:pt x="17093" y="2470"/>
                    <a:pt x="13888" y="3656"/>
                    <a:pt x="10587" y="3656"/>
                  </a:cubicBezTo>
                  <a:cubicBezTo>
                    <a:pt x="10556" y="3656"/>
                    <a:pt x="10526" y="3655"/>
                    <a:pt x="10496" y="3655"/>
                  </a:cubicBezTo>
                  <a:cubicBezTo>
                    <a:pt x="7120" y="3632"/>
                    <a:pt x="3870" y="2377"/>
                    <a:pt x="1803" y="297"/>
                  </a:cubicBezTo>
                  <a:cubicBezTo>
                    <a:pt x="1608" y="99"/>
                    <a:pt x="1351" y="0"/>
                    <a:pt x="109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62;p64">
              <a:extLst>
                <a:ext uri="{FF2B5EF4-FFF2-40B4-BE49-F238E27FC236}">
                  <a16:creationId xmlns:a16="http://schemas.microsoft.com/office/drawing/2014/main" id="{49D7B9F6-1BCB-4E43-BFFC-AD1517EB21C7}"/>
                </a:ext>
              </a:extLst>
            </p:cNvPr>
            <p:cNvSpPr/>
            <p:nvPr/>
          </p:nvSpPr>
          <p:spPr>
            <a:xfrm>
              <a:off x="3760900" y="311100"/>
              <a:ext cx="390750" cy="110275"/>
            </a:xfrm>
            <a:custGeom>
              <a:avLst/>
              <a:gdLst/>
              <a:ahLst/>
              <a:cxnLst/>
              <a:rect l="l" t="t" r="r" b="b"/>
              <a:pathLst>
                <a:path w="15630" h="4411" extrusionOk="0">
                  <a:moveTo>
                    <a:pt x="1114" y="0"/>
                  </a:moveTo>
                  <a:cubicBezTo>
                    <a:pt x="834" y="0"/>
                    <a:pt x="555" y="118"/>
                    <a:pt x="359" y="348"/>
                  </a:cubicBezTo>
                  <a:cubicBezTo>
                    <a:pt x="0" y="764"/>
                    <a:pt x="48" y="1393"/>
                    <a:pt x="465" y="1751"/>
                  </a:cubicBezTo>
                  <a:cubicBezTo>
                    <a:pt x="2441" y="3446"/>
                    <a:pt x="5052" y="4391"/>
                    <a:pt x="7815" y="4410"/>
                  </a:cubicBezTo>
                  <a:cubicBezTo>
                    <a:pt x="7843" y="4411"/>
                    <a:pt x="7871" y="4411"/>
                    <a:pt x="7899" y="4411"/>
                  </a:cubicBezTo>
                  <a:cubicBezTo>
                    <a:pt x="10610" y="4411"/>
                    <a:pt x="13186" y="3517"/>
                    <a:pt x="15158" y="1889"/>
                  </a:cubicBezTo>
                  <a:lnTo>
                    <a:pt x="15158" y="1888"/>
                  </a:lnTo>
                  <a:cubicBezTo>
                    <a:pt x="15574" y="1536"/>
                    <a:pt x="15629" y="916"/>
                    <a:pt x="15283" y="496"/>
                  </a:cubicBezTo>
                  <a:cubicBezTo>
                    <a:pt x="15086" y="257"/>
                    <a:pt x="14801" y="134"/>
                    <a:pt x="14514" y="134"/>
                  </a:cubicBezTo>
                  <a:cubicBezTo>
                    <a:pt x="14295" y="134"/>
                    <a:pt x="14075" y="206"/>
                    <a:pt x="13891" y="353"/>
                  </a:cubicBezTo>
                  <a:cubicBezTo>
                    <a:pt x="12274" y="1688"/>
                    <a:pt x="10149" y="2420"/>
                    <a:pt x="7899" y="2420"/>
                  </a:cubicBezTo>
                  <a:cubicBezTo>
                    <a:pt x="7876" y="2420"/>
                    <a:pt x="7853" y="2420"/>
                    <a:pt x="7829" y="2420"/>
                  </a:cubicBezTo>
                  <a:cubicBezTo>
                    <a:pt x="5535" y="2404"/>
                    <a:pt x="3381" y="1629"/>
                    <a:pt x="1761" y="240"/>
                  </a:cubicBezTo>
                  <a:cubicBezTo>
                    <a:pt x="1574" y="79"/>
                    <a:pt x="1343" y="0"/>
                    <a:pt x="111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63;p64">
              <a:extLst>
                <a:ext uri="{FF2B5EF4-FFF2-40B4-BE49-F238E27FC236}">
                  <a16:creationId xmlns:a16="http://schemas.microsoft.com/office/drawing/2014/main" id="{515D1DAF-E573-4A46-A7EF-BFA47D8F2BA5}"/>
                </a:ext>
              </a:extLst>
            </p:cNvPr>
            <p:cNvSpPr/>
            <p:nvPr/>
          </p:nvSpPr>
          <p:spPr>
            <a:xfrm>
              <a:off x="3827425" y="238400"/>
              <a:ext cx="257250" cy="88425"/>
            </a:xfrm>
            <a:custGeom>
              <a:avLst/>
              <a:gdLst/>
              <a:ahLst/>
              <a:cxnLst/>
              <a:rect l="l" t="t" r="r" b="b"/>
              <a:pathLst>
                <a:path w="10290" h="3537" extrusionOk="0">
                  <a:moveTo>
                    <a:pt x="1111" y="1"/>
                  </a:moveTo>
                  <a:cubicBezTo>
                    <a:pt x="828" y="1"/>
                    <a:pt x="547" y="121"/>
                    <a:pt x="350" y="354"/>
                  </a:cubicBezTo>
                  <a:cubicBezTo>
                    <a:pt x="0" y="770"/>
                    <a:pt x="48" y="1388"/>
                    <a:pt x="456" y="1746"/>
                  </a:cubicBezTo>
                  <a:cubicBezTo>
                    <a:pt x="1832" y="2906"/>
                    <a:pt x="3466" y="3524"/>
                    <a:pt x="5181" y="3536"/>
                  </a:cubicBezTo>
                  <a:cubicBezTo>
                    <a:pt x="5198" y="3536"/>
                    <a:pt x="5216" y="3537"/>
                    <a:pt x="5233" y="3537"/>
                  </a:cubicBezTo>
                  <a:cubicBezTo>
                    <a:pt x="6863" y="3537"/>
                    <a:pt x="8434" y="2981"/>
                    <a:pt x="9779" y="1931"/>
                  </a:cubicBezTo>
                  <a:cubicBezTo>
                    <a:pt x="10213" y="1592"/>
                    <a:pt x="10289" y="967"/>
                    <a:pt x="9950" y="534"/>
                  </a:cubicBezTo>
                  <a:cubicBezTo>
                    <a:pt x="9755" y="283"/>
                    <a:pt x="9461" y="151"/>
                    <a:pt x="9165" y="151"/>
                  </a:cubicBezTo>
                  <a:cubicBezTo>
                    <a:pt x="8951" y="151"/>
                    <a:pt x="8735" y="220"/>
                    <a:pt x="8553" y="362"/>
                  </a:cubicBezTo>
                  <a:cubicBezTo>
                    <a:pt x="7562" y="1137"/>
                    <a:pt x="6414" y="1546"/>
                    <a:pt x="5231" y="1546"/>
                  </a:cubicBezTo>
                  <a:cubicBezTo>
                    <a:pt x="5219" y="1546"/>
                    <a:pt x="5206" y="1546"/>
                    <a:pt x="5194" y="1546"/>
                  </a:cubicBezTo>
                  <a:cubicBezTo>
                    <a:pt x="3950" y="1537"/>
                    <a:pt x="2755" y="1080"/>
                    <a:pt x="1738" y="224"/>
                  </a:cubicBezTo>
                  <a:cubicBezTo>
                    <a:pt x="1554" y="74"/>
                    <a:pt x="1332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64;p64">
              <a:extLst>
                <a:ext uri="{FF2B5EF4-FFF2-40B4-BE49-F238E27FC236}">
                  <a16:creationId xmlns:a16="http://schemas.microsoft.com/office/drawing/2014/main" id="{BB0F1674-589A-4EB7-AFE8-DD921CC2DB81}"/>
                </a:ext>
              </a:extLst>
            </p:cNvPr>
            <p:cNvSpPr/>
            <p:nvPr/>
          </p:nvSpPr>
          <p:spPr>
            <a:xfrm>
              <a:off x="1543650" y="3991975"/>
              <a:ext cx="4747325" cy="1484200"/>
            </a:xfrm>
            <a:custGeom>
              <a:avLst/>
              <a:gdLst/>
              <a:ahLst/>
              <a:cxnLst/>
              <a:rect l="l" t="t" r="r" b="b"/>
              <a:pathLst>
                <a:path w="189893" h="59368" extrusionOk="0">
                  <a:moveTo>
                    <a:pt x="94946" y="0"/>
                  </a:moveTo>
                  <a:cubicBezTo>
                    <a:pt x="69765" y="0"/>
                    <a:pt x="45615" y="3128"/>
                    <a:pt x="27809" y="8694"/>
                  </a:cubicBezTo>
                  <a:cubicBezTo>
                    <a:pt x="10003" y="14261"/>
                    <a:pt x="1" y="21811"/>
                    <a:pt x="1" y="29684"/>
                  </a:cubicBezTo>
                  <a:cubicBezTo>
                    <a:pt x="1" y="37556"/>
                    <a:pt x="10003" y="45106"/>
                    <a:pt x="27809" y="50673"/>
                  </a:cubicBezTo>
                  <a:cubicBezTo>
                    <a:pt x="45615" y="56240"/>
                    <a:pt x="69765" y="59367"/>
                    <a:pt x="94946" y="59367"/>
                  </a:cubicBezTo>
                  <a:cubicBezTo>
                    <a:pt x="120127" y="59367"/>
                    <a:pt x="144277" y="56240"/>
                    <a:pt x="162083" y="50673"/>
                  </a:cubicBezTo>
                  <a:cubicBezTo>
                    <a:pt x="179888" y="45106"/>
                    <a:pt x="189892" y="37556"/>
                    <a:pt x="189892" y="29684"/>
                  </a:cubicBezTo>
                  <a:cubicBezTo>
                    <a:pt x="189892" y="21811"/>
                    <a:pt x="179888" y="14261"/>
                    <a:pt x="162083" y="8694"/>
                  </a:cubicBezTo>
                  <a:cubicBezTo>
                    <a:pt x="144277" y="3128"/>
                    <a:pt x="120127" y="0"/>
                    <a:pt x="9494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65;p64">
              <a:extLst>
                <a:ext uri="{FF2B5EF4-FFF2-40B4-BE49-F238E27FC236}">
                  <a16:creationId xmlns:a16="http://schemas.microsoft.com/office/drawing/2014/main" id="{62C59630-EA34-4141-99BA-92B6BA928B76}"/>
                </a:ext>
              </a:extLst>
            </p:cNvPr>
            <p:cNvSpPr/>
            <p:nvPr/>
          </p:nvSpPr>
          <p:spPr>
            <a:xfrm>
              <a:off x="1778600" y="3998425"/>
              <a:ext cx="4325100" cy="1313725"/>
            </a:xfrm>
            <a:custGeom>
              <a:avLst/>
              <a:gdLst/>
              <a:ahLst/>
              <a:cxnLst/>
              <a:rect l="l" t="t" r="r" b="b"/>
              <a:pathLst>
                <a:path w="173004" h="52549" extrusionOk="0">
                  <a:moveTo>
                    <a:pt x="86502" y="0"/>
                  </a:moveTo>
                  <a:cubicBezTo>
                    <a:pt x="63560" y="0"/>
                    <a:pt x="41558" y="2768"/>
                    <a:pt x="25336" y="7696"/>
                  </a:cubicBezTo>
                  <a:cubicBezTo>
                    <a:pt x="9113" y="12623"/>
                    <a:pt x="0" y="19306"/>
                    <a:pt x="0" y="26275"/>
                  </a:cubicBezTo>
                  <a:cubicBezTo>
                    <a:pt x="0" y="33243"/>
                    <a:pt x="9113" y="39925"/>
                    <a:pt x="25336" y="44853"/>
                  </a:cubicBezTo>
                  <a:cubicBezTo>
                    <a:pt x="41558" y="49780"/>
                    <a:pt x="63560" y="52549"/>
                    <a:pt x="86502" y="52549"/>
                  </a:cubicBezTo>
                  <a:cubicBezTo>
                    <a:pt x="109443" y="52549"/>
                    <a:pt x="131445" y="49780"/>
                    <a:pt x="147667" y="44853"/>
                  </a:cubicBezTo>
                  <a:cubicBezTo>
                    <a:pt x="163889" y="39925"/>
                    <a:pt x="173004" y="33243"/>
                    <a:pt x="173004" y="26275"/>
                  </a:cubicBezTo>
                  <a:cubicBezTo>
                    <a:pt x="173004" y="19306"/>
                    <a:pt x="163889" y="12623"/>
                    <a:pt x="147667" y="7696"/>
                  </a:cubicBezTo>
                  <a:cubicBezTo>
                    <a:pt x="131445" y="2768"/>
                    <a:pt x="109443" y="0"/>
                    <a:pt x="86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66;p64">
              <a:extLst>
                <a:ext uri="{FF2B5EF4-FFF2-40B4-BE49-F238E27FC236}">
                  <a16:creationId xmlns:a16="http://schemas.microsoft.com/office/drawing/2014/main" id="{9B638535-6F77-4959-B862-5EBFCDB551BF}"/>
                </a:ext>
              </a:extLst>
            </p:cNvPr>
            <p:cNvSpPr/>
            <p:nvPr/>
          </p:nvSpPr>
          <p:spPr>
            <a:xfrm>
              <a:off x="1771225" y="3991075"/>
              <a:ext cx="4339825" cy="1328450"/>
            </a:xfrm>
            <a:custGeom>
              <a:avLst/>
              <a:gdLst/>
              <a:ahLst/>
              <a:cxnLst/>
              <a:rect l="l" t="t" r="r" b="b"/>
              <a:pathLst>
                <a:path w="173593" h="53138" extrusionOk="0">
                  <a:moveTo>
                    <a:pt x="86797" y="589"/>
                  </a:moveTo>
                  <a:cubicBezTo>
                    <a:pt x="134332" y="589"/>
                    <a:pt x="173005" y="12243"/>
                    <a:pt x="173005" y="26569"/>
                  </a:cubicBezTo>
                  <a:cubicBezTo>
                    <a:pt x="173005" y="40894"/>
                    <a:pt x="134331" y="52549"/>
                    <a:pt x="86797" y="52549"/>
                  </a:cubicBezTo>
                  <a:cubicBezTo>
                    <a:pt x="39262" y="52549"/>
                    <a:pt x="589" y="40894"/>
                    <a:pt x="589" y="26569"/>
                  </a:cubicBezTo>
                  <a:cubicBezTo>
                    <a:pt x="589" y="12243"/>
                    <a:pt x="39262" y="589"/>
                    <a:pt x="86797" y="589"/>
                  </a:cubicBezTo>
                  <a:close/>
                  <a:moveTo>
                    <a:pt x="86797" y="0"/>
                  </a:moveTo>
                  <a:cubicBezTo>
                    <a:pt x="63663" y="0"/>
                    <a:pt x="41910" y="2737"/>
                    <a:pt x="25545" y="7708"/>
                  </a:cubicBezTo>
                  <a:cubicBezTo>
                    <a:pt x="9072" y="12711"/>
                    <a:pt x="0" y="19410"/>
                    <a:pt x="0" y="26569"/>
                  </a:cubicBezTo>
                  <a:cubicBezTo>
                    <a:pt x="0" y="33728"/>
                    <a:pt x="9072" y="40426"/>
                    <a:pt x="25545" y="45429"/>
                  </a:cubicBezTo>
                  <a:cubicBezTo>
                    <a:pt x="41910" y="50400"/>
                    <a:pt x="63663" y="53138"/>
                    <a:pt x="86797" y="53138"/>
                  </a:cubicBezTo>
                  <a:cubicBezTo>
                    <a:pt x="109930" y="53138"/>
                    <a:pt x="131683" y="50400"/>
                    <a:pt x="148049" y="45429"/>
                  </a:cubicBezTo>
                  <a:cubicBezTo>
                    <a:pt x="164521" y="40427"/>
                    <a:pt x="173593" y="33728"/>
                    <a:pt x="173593" y="26569"/>
                  </a:cubicBezTo>
                  <a:cubicBezTo>
                    <a:pt x="173593" y="19410"/>
                    <a:pt x="164521" y="12713"/>
                    <a:pt x="148049" y="7708"/>
                  </a:cubicBezTo>
                  <a:cubicBezTo>
                    <a:pt x="131683" y="2737"/>
                    <a:pt x="109931" y="0"/>
                    <a:pt x="86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67;p64">
              <a:extLst>
                <a:ext uri="{FF2B5EF4-FFF2-40B4-BE49-F238E27FC236}">
                  <a16:creationId xmlns:a16="http://schemas.microsoft.com/office/drawing/2014/main" id="{58681DA1-6AC5-40FC-94C0-4E1F146904EF}"/>
                </a:ext>
              </a:extLst>
            </p:cNvPr>
            <p:cNvSpPr/>
            <p:nvPr/>
          </p:nvSpPr>
          <p:spPr>
            <a:xfrm>
              <a:off x="2012975" y="3937675"/>
              <a:ext cx="3856325" cy="1114050"/>
            </a:xfrm>
            <a:custGeom>
              <a:avLst/>
              <a:gdLst/>
              <a:ahLst/>
              <a:cxnLst/>
              <a:rect l="l" t="t" r="r" b="b"/>
              <a:pathLst>
                <a:path w="154253" h="44562" extrusionOk="0">
                  <a:moveTo>
                    <a:pt x="77127" y="0"/>
                  </a:moveTo>
                  <a:cubicBezTo>
                    <a:pt x="56671" y="0"/>
                    <a:pt x="37054" y="2348"/>
                    <a:pt x="22590" y="6526"/>
                  </a:cubicBezTo>
                  <a:cubicBezTo>
                    <a:pt x="8126" y="10705"/>
                    <a:pt x="1" y="16372"/>
                    <a:pt x="1" y="22281"/>
                  </a:cubicBezTo>
                  <a:cubicBezTo>
                    <a:pt x="1" y="28190"/>
                    <a:pt x="8126" y="33857"/>
                    <a:pt x="22590" y="38036"/>
                  </a:cubicBezTo>
                  <a:cubicBezTo>
                    <a:pt x="37054" y="42214"/>
                    <a:pt x="56671" y="44562"/>
                    <a:pt x="77127" y="44562"/>
                  </a:cubicBezTo>
                  <a:cubicBezTo>
                    <a:pt x="97582" y="44562"/>
                    <a:pt x="117199" y="42214"/>
                    <a:pt x="131662" y="38036"/>
                  </a:cubicBezTo>
                  <a:cubicBezTo>
                    <a:pt x="146127" y="33857"/>
                    <a:pt x="154252" y="28190"/>
                    <a:pt x="154252" y="22281"/>
                  </a:cubicBezTo>
                  <a:cubicBezTo>
                    <a:pt x="154252" y="16372"/>
                    <a:pt x="146127" y="10705"/>
                    <a:pt x="131662" y="6526"/>
                  </a:cubicBezTo>
                  <a:cubicBezTo>
                    <a:pt x="117199" y="2348"/>
                    <a:pt x="97582" y="0"/>
                    <a:pt x="7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68;p64">
              <a:extLst>
                <a:ext uri="{FF2B5EF4-FFF2-40B4-BE49-F238E27FC236}">
                  <a16:creationId xmlns:a16="http://schemas.microsoft.com/office/drawing/2014/main" id="{3FEAAE2F-0AC6-42B3-8B79-9B8ABBA1A80B}"/>
                </a:ext>
              </a:extLst>
            </p:cNvPr>
            <p:cNvSpPr/>
            <p:nvPr/>
          </p:nvSpPr>
          <p:spPr>
            <a:xfrm>
              <a:off x="2005600" y="3930300"/>
              <a:ext cx="3871075" cy="1128800"/>
            </a:xfrm>
            <a:custGeom>
              <a:avLst/>
              <a:gdLst/>
              <a:ahLst/>
              <a:cxnLst/>
              <a:rect l="l" t="t" r="r" b="b"/>
              <a:pathLst>
                <a:path w="154843" h="45152" extrusionOk="0">
                  <a:moveTo>
                    <a:pt x="77422" y="590"/>
                  </a:moveTo>
                  <a:cubicBezTo>
                    <a:pt x="119787" y="590"/>
                    <a:pt x="154253" y="10451"/>
                    <a:pt x="154253" y="22576"/>
                  </a:cubicBezTo>
                  <a:cubicBezTo>
                    <a:pt x="154253" y="34699"/>
                    <a:pt x="119787" y="44562"/>
                    <a:pt x="77422" y="44562"/>
                  </a:cubicBezTo>
                  <a:cubicBezTo>
                    <a:pt x="35056" y="44562"/>
                    <a:pt x="589" y="34698"/>
                    <a:pt x="589" y="22576"/>
                  </a:cubicBezTo>
                  <a:cubicBezTo>
                    <a:pt x="589" y="10453"/>
                    <a:pt x="35056" y="590"/>
                    <a:pt x="77422" y="590"/>
                  </a:cubicBezTo>
                  <a:close/>
                  <a:moveTo>
                    <a:pt x="77422" y="0"/>
                  </a:moveTo>
                  <a:cubicBezTo>
                    <a:pt x="56794" y="0"/>
                    <a:pt x="37396" y="2322"/>
                    <a:pt x="22803" y="6537"/>
                  </a:cubicBezTo>
                  <a:cubicBezTo>
                    <a:pt x="8099" y="10785"/>
                    <a:pt x="1" y="16481"/>
                    <a:pt x="1" y="22575"/>
                  </a:cubicBezTo>
                  <a:cubicBezTo>
                    <a:pt x="1" y="28669"/>
                    <a:pt x="8099" y="34365"/>
                    <a:pt x="22803" y="38613"/>
                  </a:cubicBezTo>
                  <a:cubicBezTo>
                    <a:pt x="37397" y="42829"/>
                    <a:pt x="56794" y="45152"/>
                    <a:pt x="77422" y="45152"/>
                  </a:cubicBezTo>
                  <a:cubicBezTo>
                    <a:pt x="98049" y="45152"/>
                    <a:pt x="117447" y="42829"/>
                    <a:pt x="132040" y="38613"/>
                  </a:cubicBezTo>
                  <a:cubicBezTo>
                    <a:pt x="146744" y="34365"/>
                    <a:pt x="154842" y="28669"/>
                    <a:pt x="154842" y="22575"/>
                  </a:cubicBezTo>
                  <a:cubicBezTo>
                    <a:pt x="154842" y="16481"/>
                    <a:pt x="146744" y="10785"/>
                    <a:pt x="132040" y="6537"/>
                  </a:cubicBezTo>
                  <a:cubicBezTo>
                    <a:pt x="117447" y="2322"/>
                    <a:pt x="98049" y="0"/>
                    <a:pt x="77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69;p64">
              <a:extLst>
                <a:ext uri="{FF2B5EF4-FFF2-40B4-BE49-F238E27FC236}">
                  <a16:creationId xmlns:a16="http://schemas.microsoft.com/office/drawing/2014/main" id="{8DBFAC9A-8D30-4387-A046-C81A33154CB4}"/>
                </a:ext>
              </a:extLst>
            </p:cNvPr>
            <p:cNvSpPr/>
            <p:nvPr/>
          </p:nvSpPr>
          <p:spPr>
            <a:xfrm>
              <a:off x="2182475" y="3986625"/>
              <a:ext cx="3517325" cy="979400"/>
            </a:xfrm>
            <a:custGeom>
              <a:avLst/>
              <a:gdLst/>
              <a:ahLst/>
              <a:cxnLst/>
              <a:rect l="l" t="t" r="r" b="b"/>
              <a:pathLst>
                <a:path w="140693" h="39176" extrusionOk="0">
                  <a:moveTo>
                    <a:pt x="70347" y="1"/>
                  </a:moveTo>
                  <a:cubicBezTo>
                    <a:pt x="51689" y="1"/>
                    <a:pt x="33797" y="2064"/>
                    <a:pt x="20604" y="5738"/>
                  </a:cubicBezTo>
                  <a:cubicBezTo>
                    <a:pt x="7412" y="9411"/>
                    <a:pt x="0" y="14393"/>
                    <a:pt x="0" y="19588"/>
                  </a:cubicBezTo>
                  <a:cubicBezTo>
                    <a:pt x="0" y="24784"/>
                    <a:pt x="7412" y="29765"/>
                    <a:pt x="20604" y="33439"/>
                  </a:cubicBezTo>
                  <a:cubicBezTo>
                    <a:pt x="33797" y="37112"/>
                    <a:pt x="51689" y="39176"/>
                    <a:pt x="70347" y="39176"/>
                  </a:cubicBezTo>
                  <a:cubicBezTo>
                    <a:pt x="89003" y="39176"/>
                    <a:pt x="106896" y="37112"/>
                    <a:pt x="120088" y="33439"/>
                  </a:cubicBezTo>
                  <a:cubicBezTo>
                    <a:pt x="133281" y="29765"/>
                    <a:pt x="140692" y="24784"/>
                    <a:pt x="140692" y="19588"/>
                  </a:cubicBezTo>
                  <a:cubicBezTo>
                    <a:pt x="140692" y="14393"/>
                    <a:pt x="133281" y="9411"/>
                    <a:pt x="120088" y="5738"/>
                  </a:cubicBezTo>
                  <a:cubicBezTo>
                    <a:pt x="106896" y="2064"/>
                    <a:pt x="89003" y="1"/>
                    <a:pt x="70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70;p64">
              <a:extLst>
                <a:ext uri="{FF2B5EF4-FFF2-40B4-BE49-F238E27FC236}">
                  <a16:creationId xmlns:a16="http://schemas.microsoft.com/office/drawing/2014/main" id="{1B03C6E7-DB6B-4227-973F-278C41E47662}"/>
                </a:ext>
              </a:extLst>
            </p:cNvPr>
            <p:cNvSpPr/>
            <p:nvPr/>
          </p:nvSpPr>
          <p:spPr>
            <a:xfrm>
              <a:off x="2175125" y="3979250"/>
              <a:ext cx="3532025" cy="994150"/>
            </a:xfrm>
            <a:custGeom>
              <a:avLst/>
              <a:gdLst/>
              <a:ahLst/>
              <a:cxnLst/>
              <a:rect l="l" t="t" r="r" b="b"/>
              <a:pathLst>
                <a:path w="141281" h="39766" extrusionOk="0">
                  <a:moveTo>
                    <a:pt x="70641" y="590"/>
                  </a:moveTo>
                  <a:cubicBezTo>
                    <a:pt x="109267" y="590"/>
                    <a:pt x="140691" y="9245"/>
                    <a:pt x="140691" y="19883"/>
                  </a:cubicBezTo>
                  <a:cubicBezTo>
                    <a:pt x="140691" y="30522"/>
                    <a:pt x="109267" y="39177"/>
                    <a:pt x="70641" y="39177"/>
                  </a:cubicBezTo>
                  <a:cubicBezTo>
                    <a:pt x="32014" y="39177"/>
                    <a:pt x="589" y="30522"/>
                    <a:pt x="589" y="19883"/>
                  </a:cubicBezTo>
                  <a:cubicBezTo>
                    <a:pt x="589" y="9245"/>
                    <a:pt x="32014" y="590"/>
                    <a:pt x="70641" y="590"/>
                  </a:cubicBezTo>
                  <a:close/>
                  <a:moveTo>
                    <a:pt x="70641" y="1"/>
                  </a:moveTo>
                  <a:cubicBezTo>
                    <a:pt x="51824" y="1"/>
                    <a:pt x="34132" y="2042"/>
                    <a:pt x="20820" y="5749"/>
                  </a:cubicBezTo>
                  <a:cubicBezTo>
                    <a:pt x="7395" y="9488"/>
                    <a:pt x="1" y="14507"/>
                    <a:pt x="1" y="19883"/>
                  </a:cubicBezTo>
                  <a:cubicBezTo>
                    <a:pt x="1" y="25260"/>
                    <a:pt x="7395" y="30280"/>
                    <a:pt x="20820" y="34018"/>
                  </a:cubicBezTo>
                  <a:cubicBezTo>
                    <a:pt x="34132" y="37724"/>
                    <a:pt x="51824" y="39766"/>
                    <a:pt x="70641" y="39766"/>
                  </a:cubicBezTo>
                  <a:cubicBezTo>
                    <a:pt x="89456" y="39766"/>
                    <a:pt x="107150" y="37724"/>
                    <a:pt x="120461" y="34018"/>
                  </a:cubicBezTo>
                  <a:cubicBezTo>
                    <a:pt x="133887" y="30280"/>
                    <a:pt x="141280" y="25260"/>
                    <a:pt x="141280" y="19883"/>
                  </a:cubicBezTo>
                  <a:cubicBezTo>
                    <a:pt x="141280" y="14507"/>
                    <a:pt x="133887" y="9488"/>
                    <a:pt x="120461" y="5749"/>
                  </a:cubicBezTo>
                  <a:cubicBezTo>
                    <a:pt x="107150" y="2042"/>
                    <a:pt x="89456" y="1"/>
                    <a:pt x="70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71;p64">
              <a:extLst>
                <a:ext uri="{FF2B5EF4-FFF2-40B4-BE49-F238E27FC236}">
                  <a16:creationId xmlns:a16="http://schemas.microsoft.com/office/drawing/2014/main" id="{106F9DC8-1C7F-4034-B04F-D5CD8C185174}"/>
                </a:ext>
              </a:extLst>
            </p:cNvPr>
            <p:cNvSpPr/>
            <p:nvPr/>
          </p:nvSpPr>
          <p:spPr>
            <a:xfrm>
              <a:off x="2205725" y="4145775"/>
              <a:ext cx="3470825" cy="820250"/>
            </a:xfrm>
            <a:custGeom>
              <a:avLst/>
              <a:gdLst/>
              <a:ahLst/>
              <a:cxnLst/>
              <a:rect l="l" t="t" r="r" b="b"/>
              <a:pathLst>
                <a:path w="138833" h="32810" extrusionOk="0">
                  <a:moveTo>
                    <a:pt x="69417" y="0"/>
                  </a:moveTo>
                  <a:cubicBezTo>
                    <a:pt x="51006" y="0"/>
                    <a:pt x="33349" y="1729"/>
                    <a:pt x="20332" y="4805"/>
                  </a:cubicBezTo>
                  <a:cubicBezTo>
                    <a:pt x="7314" y="7882"/>
                    <a:pt x="0" y="12054"/>
                    <a:pt x="0" y="16406"/>
                  </a:cubicBezTo>
                  <a:cubicBezTo>
                    <a:pt x="0" y="20756"/>
                    <a:pt x="7314" y="24929"/>
                    <a:pt x="20332" y="28005"/>
                  </a:cubicBezTo>
                  <a:cubicBezTo>
                    <a:pt x="33349" y="31082"/>
                    <a:pt x="51006" y="32810"/>
                    <a:pt x="69417" y="32810"/>
                  </a:cubicBezTo>
                  <a:cubicBezTo>
                    <a:pt x="87827" y="32810"/>
                    <a:pt x="105483" y="31082"/>
                    <a:pt x="118501" y="28005"/>
                  </a:cubicBezTo>
                  <a:cubicBezTo>
                    <a:pt x="131520" y="24929"/>
                    <a:pt x="138832" y="20756"/>
                    <a:pt x="138832" y="16406"/>
                  </a:cubicBezTo>
                  <a:cubicBezTo>
                    <a:pt x="138832" y="12054"/>
                    <a:pt x="131520" y="7882"/>
                    <a:pt x="118501" y="4805"/>
                  </a:cubicBezTo>
                  <a:cubicBezTo>
                    <a:pt x="105483" y="1729"/>
                    <a:pt x="87827" y="0"/>
                    <a:pt x="69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72;p64">
              <a:extLst>
                <a:ext uri="{FF2B5EF4-FFF2-40B4-BE49-F238E27FC236}">
                  <a16:creationId xmlns:a16="http://schemas.microsoft.com/office/drawing/2014/main" id="{A57CB404-40D4-42B4-8B9C-6D9DDD94FABD}"/>
                </a:ext>
              </a:extLst>
            </p:cNvPr>
            <p:cNvSpPr/>
            <p:nvPr/>
          </p:nvSpPr>
          <p:spPr>
            <a:xfrm>
              <a:off x="2197200" y="4138425"/>
              <a:ext cx="3487875" cy="834975"/>
            </a:xfrm>
            <a:custGeom>
              <a:avLst/>
              <a:gdLst/>
              <a:ahLst/>
              <a:cxnLst/>
              <a:rect l="l" t="t" r="r" b="b"/>
              <a:pathLst>
                <a:path w="139515" h="33399" extrusionOk="0">
                  <a:moveTo>
                    <a:pt x="69758" y="589"/>
                  </a:moveTo>
                  <a:cubicBezTo>
                    <a:pt x="103563" y="589"/>
                    <a:pt x="133159" y="7504"/>
                    <a:pt x="138829" y="16700"/>
                  </a:cubicBezTo>
                  <a:cubicBezTo>
                    <a:pt x="133159" y="25895"/>
                    <a:pt x="103562" y="32810"/>
                    <a:pt x="69758" y="32810"/>
                  </a:cubicBezTo>
                  <a:cubicBezTo>
                    <a:pt x="35953" y="32810"/>
                    <a:pt x="6356" y="25895"/>
                    <a:pt x="685" y="16700"/>
                  </a:cubicBezTo>
                  <a:cubicBezTo>
                    <a:pt x="6356" y="7504"/>
                    <a:pt x="35953" y="589"/>
                    <a:pt x="69758" y="589"/>
                  </a:cubicBezTo>
                  <a:close/>
                  <a:moveTo>
                    <a:pt x="69758" y="0"/>
                  </a:moveTo>
                  <a:cubicBezTo>
                    <a:pt x="35017" y="0"/>
                    <a:pt x="5717" y="6961"/>
                    <a:pt x="87" y="16550"/>
                  </a:cubicBezTo>
                  <a:lnTo>
                    <a:pt x="0" y="16700"/>
                  </a:lnTo>
                  <a:lnTo>
                    <a:pt x="87" y="16849"/>
                  </a:lnTo>
                  <a:cubicBezTo>
                    <a:pt x="5717" y="26438"/>
                    <a:pt x="35017" y="33399"/>
                    <a:pt x="69758" y="33399"/>
                  </a:cubicBezTo>
                  <a:cubicBezTo>
                    <a:pt x="104497" y="33399"/>
                    <a:pt x="133799" y="26438"/>
                    <a:pt x="139428" y="16849"/>
                  </a:cubicBezTo>
                  <a:lnTo>
                    <a:pt x="139514" y="16700"/>
                  </a:lnTo>
                  <a:lnTo>
                    <a:pt x="139428" y="16550"/>
                  </a:lnTo>
                  <a:cubicBezTo>
                    <a:pt x="133799" y="6961"/>
                    <a:pt x="104497" y="0"/>
                    <a:pt x="69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73;p64">
              <a:extLst>
                <a:ext uri="{FF2B5EF4-FFF2-40B4-BE49-F238E27FC236}">
                  <a16:creationId xmlns:a16="http://schemas.microsoft.com/office/drawing/2014/main" id="{EF227E59-10AB-4C73-9A7A-B8C39D2C1B55}"/>
                </a:ext>
              </a:extLst>
            </p:cNvPr>
            <p:cNvSpPr/>
            <p:nvPr/>
          </p:nvSpPr>
          <p:spPr>
            <a:xfrm>
              <a:off x="2166250" y="484242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0" y="933"/>
                    <a:pt x="0" y="2084"/>
                  </a:cubicBezTo>
                  <a:cubicBezTo>
                    <a:pt x="0" y="3235"/>
                    <a:pt x="1066" y="4168"/>
                    <a:pt x="2382" y="4168"/>
                  </a:cubicBezTo>
                  <a:cubicBezTo>
                    <a:pt x="3697" y="4168"/>
                    <a:pt x="4763" y="3235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74;p64">
              <a:extLst>
                <a:ext uri="{FF2B5EF4-FFF2-40B4-BE49-F238E27FC236}">
                  <a16:creationId xmlns:a16="http://schemas.microsoft.com/office/drawing/2014/main" id="{BDF2DC18-119B-4757-B13E-5ED4CC713FC4}"/>
                </a:ext>
              </a:extLst>
            </p:cNvPr>
            <p:cNvSpPr/>
            <p:nvPr/>
          </p:nvSpPr>
          <p:spPr>
            <a:xfrm>
              <a:off x="2158900" y="483507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6" y="590"/>
                    <a:pt x="4763" y="1391"/>
                    <a:pt x="4763" y="2378"/>
                  </a:cubicBezTo>
                  <a:cubicBezTo>
                    <a:pt x="4763" y="3364"/>
                    <a:pt x="3826" y="4168"/>
                    <a:pt x="2676" y="4168"/>
                  </a:cubicBezTo>
                  <a:cubicBezTo>
                    <a:pt x="1525" y="4168"/>
                    <a:pt x="589" y="3364"/>
                    <a:pt x="589" y="2378"/>
                  </a:cubicBezTo>
                  <a:cubicBezTo>
                    <a:pt x="589" y="1391"/>
                    <a:pt x="1525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0" y="1067"/>
                    <a:pt x="0" y="2378"/>
                  </a:cubicBezTo>
                  <a:cubicBezTo>
                    <a:pt x="0" y="3690"/>
                    <a:pt x="1200" y="4756"/>
                    <a:pt x="2676" y="4756"/>
                  </a:cubicBezTo>
                  <a:cubicBezTo>
                    <a:pt x="4151" y="4756"/>
                    <a:pt x="5352" y="3688"/>
                    <a:pt x="5352" y="2378"/>
                  </a:cubicBezTo>
                  <a:cubicBezTo>
                    <a:pt x="5352" y="1067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75;p64">
              <a:extLst>
                <a:ext uri="{FF2B5EF4-FFF2-40B4-BE49-F238E27FC236}">
                  <a16:creationId xmlns:a16="http://schemas.microsoft.com/office/drawing/2014/main" id="{B5C8C2F1-5C52-4F82-8EC0-F3ECF53B9634}"/>
                </a:ext>
              </a:extLst>
            </p:cNvPr>
            <p:cNvSpPr/>
            <p:nvPr/>
          </p:nvSpPr>
          <p:spPr>
            <a:xfrm>
              <a:off x="3023025" y="50698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1" y="934"/>
                    <a:pt x="1" y="2084"/>
                  </a:cubicBezTo>
                  <a:cubicBezTo>
                    <a:pt x="1" y="3234"/>
                    <a:pt x="1066" y="4168"/>
                    <a:pt x="2382" y="4168"/>
                  </a:cubicBezTo>
                  <a:cubicBezTo>
                    <a:pt x="3697" y="4168"/>
                    <a:pt x="4763" y="3234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76;p64">
              <a:extLst>
                <a:ext uri="{FF2B5EF4-FFF2-40B4-BE49-F238E27FC236}">
                  <a16:creationId xmlns:a16="http://schemas.microsoft.com/office/drawing/2014/main" id="{0E674E61-78A5-4B67-A95F-DA686175AF35}"/>
                </a:ext>
              </a:extLst>
            </p:cNvPr>
            <p:cNvSpPr/>
            <p:nvPr/>
          </p:nvSpPr>
          <p:spPr>
            <a:xfrm>
              <a:off x="3015650" y="5062500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8" y="590"/>
                    <a:pt x="4763" y="1393"/>
                    <a:pt x="4763" y="2379"/>
                  </a:cubicBezTo>
                  <a:cubicBezTo>
                    <a:pt x="4763" y="3366"/>
                    <a:pt x="3826" y="4168"/>
                    <a:pt x="2676" y="4168"/>
                  </a:cubicBezTo>
                  <a:cubicBezTo>
                    <a:pt x="1526" y="4168"/>
                    <a:pt x="589" y="3366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1" y="1069"/>
                    <a:pt x="1" y="2379"/>
                  </a:cubicBezTo>
                  <a:cubicBezTo>
                    <a:pt x="1" y="3689"/>
                    <a:pt x="1201" y="4756"/>
                    <a:pt x="2676" y="4756"/>
                  </a:cubicBezTo>
                  <a:cubicBezTo>
                    <a:pt x="4152" y="4756"/>
                    <a:pt x="5352" y="3691"/>
                    <a:pt x="5352" y="2379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77;p64">
              <a:extLst>
                <a:ext uri="{FF2B5EF4-FFF2-40B4-BE49-F238E27FC236}">
                  <a16:creationId xmlns:a16="http://schemas.microsoft.com/office/drawing/2014/main" id="{F4A5D1E1-71EB-4FED-A0B3-7245FA83E623}"/>
                </a:ext>
              </a:extLst>
            </p:cNvPr>
            <p:cNvSpPr/>
            <p:nvPr/>
          </p:nvSpPr>
          <p:spPr>
            <a:xfrm>
              <a:off x="4042400" y="51070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7" y="1"/>
                    <a:pt x="1" y="933"/>
                    <a:pt x="1" y="2084"/>
                  </a:cubicBezTo>
                  <a:cubicBezTo>
                    <a:pt x="1" y="3236"/>
                    <a:pt x="1067" y="4168"/>
                    <a:pt x="2382" y="4168"/>
                  </a:cubicBezTo>
                  <a:cubicBezTo>
                    <a:pt x="3697" y="4168"/>
                    <a:pt x="4763" y="3236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78;p64">
              <a:extLst>
                <a:ext uri="{FF2B5EF4-FFF2-40B4-BE49-F238E27FC236}">
                  <a16:creationId xmlns:a16="http://schemas.microsoft.com/office/drawing/2014/main" id="{0F4E1772-1996-4DC6-B431-CBD74B09C75D}"/>
                </a:ext>
              </a:extLst>
            </p:cNvPr>
            <p:cNvSpPr/>
            <p:nvPr/>
          </p:nvSpPr>
          <p:spPr>
            <a:xfrm>
              <a:off x="4035050" y="50997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7" y="590"/>
                    <a:pt x="4763" y="1391"/>
                    <a:pt x="4763" y="2378"/>
                  </a:cubicBezTo>
                  <a:cubicBezTo>
                    <a:pt x="4763" y="3365"/>
                    <a:pt x="3827" y="4168"/>
                    <a:pt x="2676" y="4168"/>
                  </a:cubicBezTo>
                  <a:cubicBezTo>
                    <a:pt x="1526" y="4168"/>
                    <a:pt x="590" y="3364"/>
                    <a:pt x="590" y="2378"/>
                  </a:cubicBezTo>
                  <a:cubicBezTo>
                    <a:pt x="590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1" y="1067"/>
                    <a:pt x="1" y="2378"/>
                  </a:cubicBezTo>
                  <a:cubicBezTo>
                    <a:pt x="1" y="3690"/>
                    <a:pt x="1200" y="4757"/>
                    <a:pt x="2676" y="4757"/>
                  </a:cubicBezTo>
                  <a:cubicBezTo>
                    <a:pt x="4151" y="4757"/>
                    <a:pt x="5352" y="3689"/>
                    <a:pt x="5352" y="2378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79;p64">
              <a:extLst>
                <a:ext uri="{FF2B5EF4-FFF2-40B4-BE49-F238E27FC236}">
                  <a16:creationId xmlns:a16="http://schemas.microsoft.com/office/drawing/2014/main" id="{80E23D5A-9797-4353-B7CA-83E1CF3E6AA7}"/>
                </a:ext>
              </a:extLst>
            </p:cNvPr>
            <p:cNvSpPr/>
            <p:nvPr/>
          </p:nvSpPr>
          <p:spPr>
            <a:xfrm>
              <a:off x="5054350" y="5017800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1" y="0"/>
                  </a:moveTo>
                  <a:cubicBezTo>
                    <a:pt x="1066" y="0"/>
                    <a:pt x="0" y="933"/>
                    <a:pt x="0" y="2084"/>
                  </a:cubicBezTo>
                  <a:cubicBezTo>
                    <a:pt x="0" y="3234"/>
                    <a:pt x="1066" y="4167"/>
                    <a:pt x="2381" y="4167"/>
                  </a:cubicBezTo>
                  <a:cubicBezTo>
                    <a:pt x="3697" y="4167"/>
                    <a:pt x="4763" y="3234"/>
                    <a:pt x="4763" y="2084"/>
                  </a:cubicBezTo>
                  <a:cubicBezTo>
                    <a:pt x="4763" y="933"/>
                    <a:pt x="3697" y="0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80;p64">
              <a:extLst>
                <a:ext uri="{FF2B5EF4-FFF2-40B4-BE49-F238E27FC236}">
                  <a16:creationId xmlns:a16="http://schemas.microsoft.com/office/drawing/2014/main" id="{4D01CCE6-AC01-4A4A-9895-E678A1E662D4}"/>
                </a:ext>
              </a:extLst>
            </p:cNvPr>
            <p:cNvSpPr/>
            <p:nvPr/>
          </p:nvSpPr>
          <p:spPr>
            <a:xfrm>
              <a:off x="5047000" y="5010425"/>
              <a:ext cx="133800" cy="118950"/>
            </a:xfrm>
            <a:custGeom>
              <a:avLst/>
              <a:gdLst/>
              <a:ahLst/>
              <a:cxnLst/>
              <a:rect l="l" t="t" r="r" b="b"/>
              <a:pathLst>
                <a:path w="5352" h="4758" extrusionOk="0">
                  <a:moveTo>
                    <a:pt x="2676" y="590"/>
                  </a:moveTo>
                  <a:cubicBezTo>
                    <a:pt x="3826" y="590"/>
                    <a:pt x="4763" y="1392"/>
                    <a:pt x="4763" y="2379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0"/>
                  </a:moveTo>
                  <a:cubicBezTo>
                    <a:pt x="1201" y="0"/>
                    <a:pt x="0" y="1067"/>
                    <a:pt x="0" y="2379"/>
                  </a:cubicBezTo>
                  <a:cubicBezTo>
                    <a:pt x="0" y="3690"/>
                    <a:pt x="1201" y="4757"/>
                    <a:pt x="2676" y="4757"/>
                  </a:cubicBezTo>
                  <a:cubicBezTo>
                    <a:pt x="4151" y="4757"/>
                    <a:pt x="5352" y="3689"/>
                    <a:pt x="5352" y="2379"/>
                  </a:cubicBezTo>
                  <a:cubicBezTo>
                    <a:pt x="5352" y="1067"/>
                    <a:pt x="4151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81;p64">
              <a:extLst>
                <a:ext uri="{FF2B5EF4-FFF2-40B4-BE49-F238E27FC236}">
                  <a16:creationId xmlns:a16="http://schemas.microsoft.com/office/drawing/2014/main" id="{7E067A70-C407-4D2B-AE6B-C224AA0A8F16}"/>
                </a:ext>
              </a:extLst>
            </p:cNvPr>
            <p:cNvSpPr/>
            <p:nvPr/>
          </p:nvSpPr>
          <p:spPr>
            <a:xfrm>
              <a:off x="5709150" y="4779675"/>
              <a:ext cx="119050" cy="104200"/>
            </a:xfrm>
            <a:custGeom>
              <a:avLst/>
              <a:gdLst/>
              <a:ahLst/>
              <a:cxnLst/>
              <a:rect l="l" t="t" r="r" b="b"/>
              <a:pathLst>
                <a:path w="4762" h="4168" extrusionOk="0">
                  <a:moveTo>
                    <a:pt x="2381" y="1"/>
                  </a:moveTo>
                  <a:cubicBezTo>
                    <a:pt x="1066" y="1"/>
                    <a:pt x="0" y="934"/>
                    <a:pt x="0" y="2084"/>
                  </a:cubicBezTo>
                  <a:cubicBezTo>
                    <a:pt x="0" y="3235"/>
                    <a:pt x="1066" y="4168"/>
                    <a:pt x="2381" y="4168"/>
                  </a:cubicBezTo>
                  <a:cubicBezTo>
                    <a:pt x="3696" y="4168"/>
                    <a:pt x="4762" y="3235"/>
                    <a:pt x="4762" y="2084"/>
                  </a:cubicBezTo>
                  <a:cubicBezTo>
                    <a:pt x="4762" y="934"/>
                    <a:pt x="3696" y="1"/>
                    <a:pt x="2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82;p64">
              <a:extLst>
                <a:ext uri="{FF2B5EF4-FFF2-40B4-BE49-F238E27FC236}">
                  <a16:creationId xmlns:a16="http://schemas.microsoft.com/office/drawing/2014/main" id="{2515E980-CA4D-4FEF-95EC-68F8CC50A5A7}"/>
                </a:ext>
              </a:extLst>
            </p:cNvPr>
            <p:cNvSpPr/>
            <p:nvPr/>
          </p:nvSpPr>
          <p:spPr>
            <a:xfrm>
              <a:off x="5701775" y="47723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lnTo>
                    <a:pt x="2676" y="591"/>
                  </a:lnTo>
                  <a:cubicBezTo>
                    <a:pt x="3826" y="591"/>
                    <a:pt x="4763" y="1391"/>
                    <a:pt x="4763" y="2378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8"/>
                  </a:cubicBezTo>
                  <a:cubicBezTo>
                    <a:pt x="589" y="1391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0" y="1068"/>
                    <a:pt x="0" y="2378"/>
                  </a:cubicBezTo>
                  <a:cubicBezTo>
                    <a:pt x="0" y="3690"/>
                    <a:pt x="1201" y="4756"/>
                    <a:pt x="2676" y="4756"/>
                  </a:cubicBezTo>
                  <a:cubicBezTo>
                    <a:pt x="4151" y="4756"/>
                    <a:pt x="5351" y="3690"/>
                    <a:pt x="5351" y="2378"/>
                  </a:cubicBezTo>
                  <a:cubicBezTo>
                    <a:pt x="5351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83;p64">
              <a:extLst>
                <a:ext uri="{FF2B5EF4-FFF2-40B4-BE49-F238E27FC236}">
                  <a16:creationId xmlns:a16="http://schemas.microsoft.com/office/drawing/2014/main" id="{BC7580AD-A96F-4CEC-AA81-1A847A5A50B5}"/>
                </a:ext>
              </a:extLst>
            </p:cNvPr>
            <p:cNvSpPr/>
            <p:nvPr/>
          </p:nvSpPr>
          <p:spPr>
            <a:xfrm>
              <a:off x="5907275" y="4468250"/>
              <a:ext cx="137700" cy="91925"/>
            </a:xfrm>
            <a:custGeom>
              <a:avLst/>
              <a:gdLst/>
              <a:ahLst/>
              <a:cxnLst/>
              <a:rect l="l" t="t" r="r" b="b"/>
              <a:pathLst>
                <a:path w="5508" h="3677" extrusionOk="0">
                  <a:moveTo>
                    <a:pt x="1702" y="1"/>
                  </a:moveTo>
                  <a:cubicBezTo>
                    <a:pt x="1092" y="1"/>
                    <a:pt x="602" y="206"/>
                    <a:pt x="393" y="608"/>
                  </a:cubicBezTo>
                  <a:cubicBezTo>
                    <a:pt x="0" y="1363"/>
                    <a:pt x="738" y="2525"/>
                    <a:pt x="2042" y="3204"/>
                  </a:cubicBezTo>
                  <a:cubicBezTo>
                    <a:pt x="2650" y="3521"/>
                    <a:pt x="3273" y="3676"/>
                    <a:pt x="3805" y="3676"/>
                  </a:cubicBezTo>
                  <a:cubicBezTo>
                    <a:pt x="4415" y="3676"/>
                    <a:pt x="4905" y="3471"/>
                    <a:pt x="5114" y="3069"/>
                  </a:cubicBezTo>
                  <a:cubicBezTo>
                    <a:pt x="5508" y="2315"/>
                    <a:pt x="4769" y="1152"/>
                    <a:pt x="3465" y="473"/>
                  </a:cubicBezTo>
                  <a:cubicBezTo>
                    <a:pt x="2857" y="157"/>
                    <a:pt x="2234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84;p64">
              <a:extLst>
                <a:ext uri="{FF2B5EF4-FFF2-40B4-BE49-F238E27FC236}">
                  <a16:creationId xmlns:a16="http://schemas.microsoft.com/office/drawing/2014/main" id="{880ACEDB-2144-4314-BA00-233757C0CF37}"/>
                </a:ext>
              </a:extLst>
            </p:cNvPr>
            <p:cNvSpPr/>
            <p:nvPr/>
          </p:nvSpPr>
          <p:spPr>
            <a:xfrm>
              <a:off x="5904525" y="4460875"/>
              <a:ext cx="143175" cy="106700"/>
            </a:xfrm>
            <a:custGeom>
              <a:avLst/>
              <a:gdLst/>
              <a:ahLst/>
              <a:cxnLst/>
              <a:rect l="l" t="t" r="r" b="b"/>
              <a:pathLst>
                <a:path w="5727" h="4268" extrusionOk="0">
                  <a:moveTo>
                    <a:pt x="1800" y="588"/>
                  </a:moveTo>
                  <a:cubicBezTo>
                    <a:pt x="2286" y="588"/>
                    <a:pt x="2874" y="736"/>
                    <a:pt x="3439" y="1029"/>
                  </a:cubicBezTo>
                  <a:cubicBezTo>
                    <a:pt x="4025" y="1334"/>
                    <a:pt x="4504" y="1750"/>
                    <a:pt x="4788" y="2196"/>
                  </a:cubicBezTo>
                  <a:cubicBezTo>
                    <a:pt x="4935" y="2426"/>
                    <a:pt x="5152" y="2867"/>
                    <a:pt x="4964" y="3228"/>
                  </a:cubicBezTo>
                  <a:cubicBezTo>
                    <a:pt x="4807" y="3529"/>
                    <a:pt x="4419" y="3680"/>
                    <a:pt x="3928" y="3680"/>
                  </a:cubicBezTo>
                  <a:cubicBezTo>
                    <a:pt x="3442" y="3680"/>
                    <a:pt x="2854" y="3532"/>
                    <a:pt x="2289" y="3238"/>
                  </a:cubicBezTo>
                  <a:cubicBezTo>
                    <a:pt x="1703" y="2933"/>
                    <a:pt x="1224" y="2519"/>
                    <a:pt x="940" y="2072"/>
                  </a:cubicBezTo>
                  <a:cubicBezTo>
                    <a:pt x="793" y="1841"/>
                    <a:pt x="576" y="1401"/>
                    <a:pt x="764" y="1040"/>
                  </a:cubicBezTo>
                  <a:cubicBezTo>
                    <a:pt x="920" y="739"/>
                    <a:pt x="1308" y="588"/>
                    <a:pt x="1800" y="588"/>
                  </a:cubicBezTo>
                  <a:close/>
                  <a:moveTo>
                    <a:pt x="1816" y="0"/>
                  </a:moveTo>
                  <a:cubicBezTo>
                    <a:pt x="1093" y="0"/>
                    <a:pt x="505" y="261"/>
                    <a:pt x="241" y="767"/>
                  </a:cubicBezTo>
                  <a:cubicBezTo>
                    <a:pt x="0" y="1229"/>
                    <a:pt x="72" y="1805"/>
                    <a:pt x="442" y="2388"/>
                  </a:cubicBezTo>
                  <a:cubicBezTo>
                    <a:pt x="781" y="2921"/>
                    <a:pt x="1340" y="3409"/>
                    <a:pt x="2016" y="3761"/>
                  </a:cubicBezTo>
                  <a:cubicBezTo>
                    <a:pt x="2669" y="4101"/>
                    <a:pt x="3334" y="4268"/>
                    <a:pt x="3912" y="4268"/>
                  </a:cubicBezTo>
                  <a:cubicBezTo>
                    <a:pt x="4634" y="4268"/>
                    <a:pt x="5222" y="4007"/>
                    <a:pt x="5485" y="3500"/>
                  </a:cubicBezTo>
                  <a:cubicBezTo>
                    <a:pt x="5727" y="3038"/>
                    <a:pt x="5654" y="2463"/>
                    <a:pt x="5285" y="1880"/>
                  </a:cubicBezTo>
                  <a:cubicBezTo>
                    <a:pt x="4946" y="1346"/>
                    <a:pt x="4388" y="860"/>
                    <a:pt x="3711" y="508"/>
                  </a:cubicBezTo>
                  <a:cubicBezTo>
                    <a:pt x="3058" y="167"/>
                    <a:pt x="2394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85;p64">
              <a:extLst>
                <a:ext uri="{FF2B5EF4-FFF2-40B4-BE49-F238E27FC236}">
                  <a16:creationId xmlns:a16="http://schemas.microsoft.com/office/drawing/2014/main" id="{5A7047B0-9B50-4C92-A6CA-92ED93C73804}"/>
                </a:ext>
              </a:extLst>
            </p:cNvPr>
            <p:cNvSpPr/>
            <p:nvPr/>
          </p:nvSpPr>
          <p:spPr>
            <a:xfrm>
              <a:off x="1837300" y="4468250"/>
              <a:ext cx="137725" cy="91925"/>
            </a:xfrm>
            <a:custGeom>
              <a:avLst/>
              <a:gdLst/>
              <a:ahLst/>
              <a:cxnLst/>
              <a:rect l="l" t="t" r="r" b="b"/>
              <a:pathLst>
                <a:path w="5509" h="3677" extrusionOk="0">
                  <a:moveTo>
                    <a:pt x="3807" y="1"/>
                  </a:moveTo>
                  <a:cubicBezTo>
                    <a:pt x="3275" y="1"/>
                    <a:pt x="2651" y="157"/>
                    <a:pt x="2044" y="473"/>
                  </a:cubicBezTo>
                  <a:cubicBezTo>
                    <a:pt x="739" y="1152"/>
                    <a:pt x="1" y="2315"/>
                    <a:pt x="393" y="3069"/>
                  </a:cubicBezTo>
                  <a:cubicBezTo>
                    <a:pt x="603" y="3471"/>
                    <a:pt x="1094" y="3676"/>
                    <a:pt x="1704" y="3676"/>
                  </a:cubicBezTo>
                  <a:cubicBezTo>
                    <a:pt x="2236" y="3676"/>
                    <a:pt x="2859" y="3521"/>
                    <a:pt x="3466" y="3204"/>
                  </a:cubicBezTo>
                  <a:cubicBezTo>
                    <a:pt x="4771" y="2525"/>
                    <a:pt x="5509" y="1363"/>
                    <a:pt x="5116" y="608"/>
                  </a:cubicBezTo>
                  <a:cubicBezTo>
                    <a:pt x="4907" y="206"/>
                    <a:pt x="4417" y="1"/>
                    <a:pt x="3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86;p64">
              <a:extLst>
                <a:ext uri="{FF2B5EF4-FFF2-40B4-BE49-F238E27FC236}">
                  <a16:creationId xmlns:a16="http://schemas.microsoft.com/office/drawing/2014/main" id="{6E5734C5-6985-4F46-AD8E-1A9BBF8CCE1D}"/>
                </a:ext>
              </a:extLst>
            </p:cNvPr>
            <p:cNvSpPr/>
            <p:nvPr/>
          </p:nvSpPr>
          <p:spPr>
            <a:xfrm>
              <a:off x="1834575" y="4460850"/>
              <a:ext cx="143175" cy="106725"/>
            </a:xfrm>
            <a:custGeom>
              <a:avLst/>
              <a:gdLst/>
              <a:ahLst/>
              <a:cxnLst/>
              <a:rect l="l" t="t" r="r" b="b"/>
              <a:pathLst>
                <a:path w="5727" h="4269" extrusionOk="0">
                  <a:moveTo>
                    <a:pt x="3927" y="589"/>
                  </a:moveTo>
                  <a:cubicBezTo>
                    <a:pt x="4419" y="589"/>
                    <a:pt x="4806" y="740"/>
                    <a:pt x="4964" y="1041"/>
                  </a:cubicBezTo>
                  <a:cubicBezTo>
                    <a:pt x="5152" y="1401"/>
                    <a:pt x="4935" y="1842"/>
                    <a:pt x="4788" y="2073"/>
                  </a:cubicBezTo>
                  <a:cubicBezTo>
                    <a:pt x="4504" y="2520"/>
                    <a:pt x="4025" y="2934"/>
                    <a:pt x="3439" y="3239"/>
                  </a:cubicBezTo>
                  <a:cubicBezTo>
                    <a:pt x="2873" y="3534"/>
                    <a:pt x="2286" y="3681"/>
                    <a:pt x="1800" y="3681"/>
                  </a:cubicBezTo>
                  <a:cubicBezTo>
                    <a:pt x="1309" y="3681"/>
                    <a:pt x="921" y="3530"/>
                    <a:pt x="763" y="3229"/>
                  </a:cubicBezTo>
                  <a:cubicBezTo>
                    <a:pt x="576" y="2868"/>
                    <a:pt x="793" y="2427"/>
                    <a:pt x="940" y="2197"/>
                  </a:cubicBezTo>
                  <a:cubicBezTo>
                    <a:pt x="1224" y="1750"/>
                    <a:pt x="1703" y="1335"/>
                    <a:pt x="2289" y="1030"/>
                  </a:cubicBezTo>
                  <a:cubicBezTo>
                    <a:pt x="2853" y="737"/>
                    <a:pt x="3441" y="589"/>
                    <a:pt x="3927" y="589"/>
                  </a:cubicBezTo>
                  <a:close/>
                  <a:moveTo>
                    <a:pt x="3912" y="1"/>
                  </a:moveTo>
                  <a:cubicBezTo>
                    <a:pt x="3334" y="1"/>
                    <a:pt x="2670" y="167"/>
                    <a:pt x="2017" y="507"/>
                  </a:cubicBezTo>
                  <a:cubicBezTo>
                    <a:pt x="1340" y="859"/>
                    <a:pt x="781" y="1347"/>
                    <a:pt x="442" y="1880"/>
                  </a:cubicBezTo>
                  <a:cubicBezTo>
                    <a:pt x="73" y="2464"/>
                    <a:pt x="0" y="3039"/>
                    <a:pt x="241" y="3501"/>
                  </a:cubicBezTo>
                  <a:cubicBezTo>
                    <a:pt x="506" y="4009"/>
                    <a:pt x="1093" y="4269"/>
                    <a:pt x="1816" y="4269"/>
                  </a:cubicBezTo>
                  <a:cubicBezTo>
                    <a:pt x="2394" y="4269"/>
                    <a:pt x="3057" y="4102"/>
                    <a:pt x="3711" y="3761"/>
                  </a:cubicBezTo>
                  <a:cubicBezTo>
                    <a:pt x="4386" y="3409"/>
                    <a:pt x="4946" y="2922"/>
                    <a:pt x="5284" y="2388"/>
                  </a:cubicBezTo>
                  <a:cubicBezTo>
                    <a:pt x="5655" y="1806"/>
                    <a:pt x="5726" y="1230"/>
                    <a:pt x="5486" y="768"/>
                  </a:cubicBezTo>
                  <a:cubicBezTo>
                    <a:pt x="5222" y="261"/>
                    <a:pt x="4634" y="1"/>
                    <a:pt x="3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87;p64">
              <a:extLst>
                <a:ext uri="{FF2B5EF4-FFF2-40B4-BE49-F238E27FC236}">
                  <a16:creationId xmlns:a16="http://schemas.microsoft.com/office/drawing/2014/main" id="{0CB6192D-9284-4EBA-8E72-20BDB756A4AB}"/>
                </a:ext>
              </a:extLst>
            </p:cNvPr>
            <p:cNvSpPr/>
            <p:nvPr/>
          </p:nvSpPr>
          <p:spPr>
            <a:xfrm>
              <a:off x="2172400" y="3867125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1" y="1"/>
                  </a:moveTo>
                  <a:lnTo>
                    <a:pt x="1" y="20098"/>
                  </a:lnTo>
                  <a:lnTo>
                    <a:pt x="590" y="2009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88;p64">
              <a:extLst>
                <a:ext uri="{FF2B5EF4-FFF2-40B4-BE49-F238E27FC236}">
                  <a16:creationId xmlns:a16="http://schemas.microsoft.com/office/drawing/2014/main" id="{E7984CE8-39FC-47E7-AD1C-E689F7EDFF1E}"/>
                </a:ext>
              </a:extLst>
            </p:cNvPr>
            <p:cNvSpPr/>
            <p:nvPr/>
          </p:nvSpPr>
          <p:spPr>
            <a:xfrm>
              <a:off x="2496875" y="4484675"/>
              <a:ext cx="14750" cy="251250"/>
            </a:xfrm>
            <a:custGeom>
              <a:avLst/>
              <a:gdLst/>
              <a:ahLst/>
              <a:cxnLst/>
              <a:rect l="l" t="t" r="r" b="b"/>
              <a:pathLst>
                <a:path w="590" h="10050" extrusionOk="0">
                  <a:moveTo>
                    <a:pt x="1" y="1"/>
                  </a:moveTo>
                  <a:lnTo>
                    <a:pt x="1" y="10049"/>
                  </a:lnTo>
                  <a:lnTo>
                    <a:pt x="590" y="1004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89;p64">
              <a:extLst>
                <a:ext uri="{FF2B5EF4-FFF2-40B4-BE49-F238E27FC236}">
                  <a16:creationId xmlns:a16="http://schemas.microsoft.com/office/drawing/2014/main" id="{AAEC77DF-FCA7-4827-AD35-2A53842E4D4C}"/>
                </a:ext>
              </a:extLst>
            </p:cNvPr>
            <p:cNvSpPr/>
            <p:nvPr/>
          </p:nvSpPr>
          <p:spPr>
            <a:xfrm>
              <a:off x="2496875" y="3919475"/>
              <a:ext cx="14750" cy="502425"/>
            </a:xfrm>
            <a:custGeom>
              <a:avLst/>
              <a:gdLst/>
              <a:ahLst/>
              <a:cxnLst/>
              <a:rect l="l" t="t" r="r" b="b"/>
              <a:pathLst>
                <a:path w="590" h="20097" extrusionOk="0">
                  <a:moveTo>
                    <a:pt x="1" y="0"/>
                  </a:moveTo>
                  <a:lnTo>
                    <a:pt x="1" y="20097"/>
                  </a:lnTo>
                  <a:lnTo>
                    <a:pt x="590" y="20097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90;p64">
              <a:extLst>
                <a:ext uri="{FF2B5EF4-FFF2-40B4-BE49-F238E27FC236}">
                  <a16:creationId xmlns:a16="http://schemas.microsoft.com/office/drawing/2014/main" id="{ED7F4D0E-761F-4EAA-B02B-73720F011832}"/>
                </a:ext>
              </a:extLst>
            </p:cNvPr>
            <p:cNvSpPr/>
            <p:nvPr/>
          </p:nvSpPr>
          <p:spPr>
            <a:xfrm>
              <a:off x="5396200" y="4254400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0" y="1"/>
                  </a:moveTo>
                  <a:lnTo>
                    <a:pt x="0" y="20098"/>
                  </a:lnTo>
                  <a:lnTo>
                    <a:pt x="589" y="200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91;p64">
              <a:extLst>
                <a:ext uri="{FF2B5EF4-FFF2-40B4-BE49-F238E27FC236}">
                  <a16:creationId xmlns:a16="http://schemas.microsoft.com/office/drawing/2014/main" id="{B83D8FFA-3BCF-4551-8F73-9E26A842CC22}"/>
                </a:ext>
              </a:extLst>
            </p:cNvPr>
            <p:cNvSpPr/>
            <p:nvPr/>
          </p:nvSpPr>
          <p:spPr>
            <a:xfrm>
              <a:off x="5091050" y="3739200"/>
              <a:ext cx="14750" cy="1104850"/>
            </a:xfrm>
            <a:custGeom>
              <a:avLst/>
              <a:gdLst/>
              <a:ahLst/>
              <a:cxnLst/>
              <a:rect l="l" t="t" r="r" b="b"/>
              <a:pathLst>
                <a:path w="590" h="44194" extrusionOk="0">
                  <a:moveTo>
                    <a:pt x="1" y="0"/>
                  </a:moveTo>
                  <a:lnTo>
                    <a:pt x="1" y="44193"/>
                  </a:lnTo>
                  <a:lnTo>
                    <a:pt x="589" y="4419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92;p64">
              <a:extLst>
                <a:ext uri="{FF2B5EF4-FFF2-40B4-BE49-F238E27FC236}">
                  <a16:creationId xmlns:a16="http://schemas.microsoft.com/office/drawing/2014/main" id="{A027D8F4-369B-47F3-8F75-C14153BF63DB}"/>
                </a:ext>
              </a:extLst>
            </p:cNvPr>
            <p:cNvSpPr/>
            <p:nvPr/>
          </p:nvSpPr>
          <p:spPr>
            <a:xfrm>
              <a:off x="3826175" y="4725425"/>
              <a:ext cx="14725" cy="230300"/>
            </a:xfrm>
            <a:custGeom>
              <a:avLst/>
              <a:gdLst/>
              <a:ahLst/>
              <a:cxnLst/>
              <a:rect l="l" t="t" r="r" b="b"/>
              <a:pathLst>
                <a:path w="589" h="9212" extrusionOk="0">
                  <a:moveTo>
                    <a:pt x="0" y="1"/>
                  </a:moveTo>
                  <a:lnTo>
                    <a:pt x="0" y="9212"/>
                  </a:lnTo>
                  <a:lnTo>
                    <a:pt x="589" y="9212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93;p64">
              <a:extLst>
                <a:ext uri="{FF2B5EF4-FFF2-40B4-BE49-F238E27FC236}">
                  <a16:creationId xmlns:a16="http://schemas.microsoft.com/office/drawing/2014/main" id="{53BEC634-452C-463B-8016-902D15A1C00F}"/>
                </a:ext>
              </a:extLst>
            </p:cNvPr>
            <p:cNvSpPr/>
            <p:nvPr/>
          </p:nvSpPr>
          <p:spPr>
            <a:xfrm>
              <a:off x="2860325" y="4309025"/>
              <a:ext cx="14750" cy="563275"/>
            </a:xfrm>
            <a:custGeom>
              <a:avLst/>
              <a:gdLst/>
              <a:ahLst/>
              <a:cxnLst/>
              <a:rect l="l" t="t" r="r" b="b"/>
              <a:pathLst>
                <a:path w="590" h="22531" extrusionOk="0">
                  <a:moveTo>
                    <a:pt x="1" y="0"/>
                  </a:moveTo>
                  <a:lnTo>
                    <a:pt x="1" y="22531"/>
                  </a:lnTo>
                  <a:lnTo>
                    <a:pt x="589" y="2253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194;p64">
              <a:extLst>
                <a:ext uri="{FF2B5EF4-FFF2-40B4-BE49-F238E27FC236}">
                  <a16:creationId xmlns:a16="http://schemas.microsoft.com/office/drawing/2014/main" id="{EE9E42FC-2B1B-4FA0-94DE-1EF5FA0BB9B0}"/>
                </a:ext>
              </a:extLst>
            </p:cNvPr>
            <p:cNvSpPr/>
            <p:nvPr/>
          </p:nvSpPr>
          <p:spPr>
            <a:xfrm>
              <a:off x="4577075" y="4827050"/>
              <a:ext cx="14750" cy="113825"/>
            </a:xfrm>
            <a:custGeom>
              <a:avLst/>
              <a:gdLst/>
              <a:ahLst/>
              <a:cxnLst/>
              <a:rect l="l" t="t" r="r" b="b"/>
              <a:pathLst>
                <a:path w="590" h="4553" extrusionOk="0">
                  <a:moveTo>
                    <a:pt x="1" y="0"/>
                  </a:moveTo>
                  <a:lnTo>
                    <a:pt x="1" y="4552"/>
                  </a:lnTo>
                  <a:lnTo>
                    <a:pt x="589" y="455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195;p64">
              <a:extLst>
                <a:ext uri="{FF2B5EF4-FFF2-40B4-BE49-F238E27FC236}">
                  <a16:creationId xmlns:a16="http://schemas.microsoft.com/office/drawing/2014/main" id="{F51AE28C-FCBB-4FDC-B383-5763B080652B}"/>
                </a:ext>
              </a:extLst>
            </p:cNvPr>
            <p:cNvSpPr/>
            <p:nvPr/>
          </p:nvSpPr>
          <p:spPr>
            <a:xfrm>
              <a:off x="4577075" y="4559250"/>
              <a:ext cx="14750" cy="232350"/>
            </a:xfrm>
            <a:custGeom>
              <a:avLst/>
              <a:gdLst/>
              <a:ahLst/>
              <a:cxnLst/>
              <a:rect l="l" t="t" r="r" b="b"/>
              <a:pathLst>
                <a:path w="590" h="9294" extrusionOk="0">
                  <a:moveTo>
                    <a:pt x="1" y="0"/>
                  </a:moveTo>
                  <a:lnTo>
                    <a:pt x="1" y="9294"/>
                  </a:lnTo>
                  <a:lnTo>
                    <a:pt x="589" y="929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96;p64">
              <a:extLst>
                <a:ext uri="{FF2B5EF4-FFF2-40B4-BE49-F238E27FC236}">
                  <a16:creationId xmlns:a16="http://schemas.microsoft.com/office/drawing/2014/main" id="{E174CF0B-83C1-4CA0-BEE9-56817029B198}"/>
                </a:ext>
              </a:extLst>
            </p:cNvPr>
            <p:cNvSpPr/>
            <p:nvPr/>
          </p:nvSpPr>
          <p:spPr>
            <a:xfrm>
              <a:off x="3826175" y="4495150"/>
              <a:ext cx="14725" cy="125625"/>
            </a:xfrm>
            <a:custGeom>
              <a:avLst/>
              <a:gdLst/>
              <a:ahLst/>
              <a:cxnLst/>
              <a:rect l="l" t="t" r="r" b="b"/>
              <a:pathLst>
                <a:path w="589" h="5025" extrusionOk="0">
                  <a:moveTo>
                    <a:pt x="0" y="1"/>
                  </a:moveTo>
                  <a:lnTo>
                    <a:pt x="0" y="5025"/>
                  </a:lnTo>
                  <a:lnTo>
                    <a:pt x="589" y="502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197;p64">
              <a:extLst>
                <a:ext uri="{FF2B5EF4-FFF2-40B4-BE49-F238E27FC236}">
                  <a16:creationId xmlns:a16="http://schemas.microsoft.com/office/drawing/2014/main" id="{732894E8-6D30-46BB-8256-670D73D4A37C}"/>
                </a:ext>
              </a:extLst>
            </p:cNvPr>
            <p:cNvSpPr/>
            <p:nvPr/>
          </p:nvSpPr>
          <p:spPr>
            <a:xfrm>
              <a:off x="5396200" y="3909025"/>
              <a:ext cx="14750" cy="230300"/>
            </a:xfrm>
            <a:custGeom>
              <a:avLst/>
              <a:gdLst/>
              <a:ahLst/>
              <a:cxnLst/>
              <a:rect l="l" t="t" r="r" b="b"/>
              <a:pathLst>
                <a:path w="590" h="9212" extrusionOk="0">
                  <a:moveTo>
                    <a:pt x="0" y="0"/>
                  </a:moveTo>
                  <a:lnTo>
                    <a:pt x="0" y="9211"/>
                  </a:lnTo>
                  <a:lnTo>
                    <a:pt x="589" y="921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198;p64">
              <a:extLst>
                <a:ext uri="{FF2B5EF4-FFF2-40B4-BE49-F238E27FC236}">
                  <a16:creationId xmlns:a16="http://schemas.microsoft.com/office/drawing/2014/main" id="{E2E3E70D-865D-4813-BD66-0EFB160BBB5A}"/>
                </a:ext>
              </a:extLst>
            </p:cNvPr>
            <p:cNvSpPr/>
            <p:nvPr/>
          </p:nvSpPr>
          <p:spPr>
            <a:xfrm>
              <a:off x="5689275" y="3417075"/>
              <a:ext cx="14750" cy="1119950"/>
            </a:xfrm>
            <a:custGeom>
              <a:avLst/>
              <a:gdLst/>
              <a:ahLst/>
              <a:cxnLst/>
              <a:rect l="l" t="t" r="r" b="b"/>
              <a:pathLst>
                <a:path w="590" h="44798" extrusionOk="0">
                  <a:moveTo>
                    <a:pt x="0" y="1"/>
                  </a:moveTo>
                  <a:lnTo>
                    <a:pt x="0" y="44798"/>
                  </a:lnTo>
                  <a:lnTo>
                    <a:pt x="589" y="447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199;p64">
              <a:extLst>
                <a:ext uri="{FF2B5EF4-FFF2-40B4-BE49-F238E27FC236}">
                  <a16:creationId xmlns:a16="http://schemas.microsoft.com/office/drawing/2014/main" id="{93B342D2-8D9A-47F0-99ED-7DD0FB893091}"/>
                </a:ext>
              </a:extLst>
            </p:cNvPr>
            <p:cNvSpPr/>
            <p:nvPr/>
          </p:nvSpPr>
          <p:spPr>
            <a:xfrm>
              <a:off x="2172400" y="3522075"/>
              <a:ext cx="14750" cy="271825"/>
            </a:xfrm>
            <a:custGeom>
              <a:avLst/>
              <a:gdLst/>
              <a:ahLst/>
              <a:cxnLst/>
              <a:rect l="l" t="t" r="r" b="b"/>
              <a:pathLst>
                <a:path w="590" h="10873" extrusionOk="0">
                  <a:moveTo>
                    <a:pt x="1" y="1"/>
                  </a:moveTo>
                  <a:lnTo>
                    <a:pt x="1" y="10873"/>
                  </a:lnTo>
                  <a:lnTo>
                    <a:pt x="590" y="10873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200;p64">
              <a:extLst>
                <a:ext uri="{FF2B5EF4-FFF2-40B4-BE49-F238E27FC236}">
                  <a16:creationId xmlns:a16="http://schemas.microsoft.com/office/drawing/2014/main" id="{E2000CCA-7DD1-4145-AE55-53C9F035AF02}"/>
                </a:ext>
              </a:extLst>
            </p:cNvPr>
            <p:cNvSpPr/>
            <p:nvPr/>
          </p:nvSpPr>
          <p:spPr>
            <a:xfrm>
              <a:off x="4837850" y="2968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201;p64">
              <a:extLst>
                <a:ext uri="{FF2B5EF4-FFF2-40B4-BE49-F238E27FC236}">
                  <a16:creationId xmlns:a16="http://schemas.microsoft.com/office/drawing/2014/main" id="{BA3739AA-159B-43E2-9DB3-9CF0C3FEDF1C}"/>
                </a:ext>
              </a:extLst>
            </p:cNvPr>
            <p:cNvSpPr/>
            <p:nvPr/>
          </p:nvSpPr>
          <p:spPr>
            <a:xfrm>
              <a:off x="4830525" y="296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90"/>
                  </a:moveTo>
                  <a:lnTo>
                    <a:pt x="2797" y="7395"/>
                  </a:lnTo>
                  <a:lnTo>
                    <a:pt x="589" y="7395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202;p64">
              <a:extLst>
                <a:ext uri="{FF2B5EF4-FFF2-40B4-BE49-F238E27FC236}">
                  <a16:creationId xmlns:a16="http://schemas.microsoft.com/office/drawing/2014/main" id="{A253CBE8-BC27-4A70-AC10-A23F92C1413B}"/>
                </a:ext>
              </a:extLst>
            </p:cNvPr>
            <p:cNvSpPr/>
            <p:nvPr/>
          </p:nvSpPr>
          <p:spPr>
            <a:xfrm>
              <a:off x="3019925" y="1595025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203;p64">
              <a:extLst>
                <a:ext uri="{FF2B5EF4-FFF2-40B4-BE49-F238E27FC236}">
                  <a16:creationId xmlns:a16="http://schemas.microsoft.com/office/drawing/2014/main" id="{51986AF9-F096-4375-87EF-76914BBE9E28}"/>
                </a:ext>
              </a:extLst>
            </p:cNvPr>
            <p:cNvSpPr/>
            <p:nvPr/>
          </p:nvSpPr>
          <p:spPr>
            <a:xfrm>
              <a:off x="3012575" y="1587675"/>
              <a:ext cx="1855600" cy="413525"/>
            </a:xfrm>
            <a:custGeom>
              <a:avLst/>
              <a:gdLst/>
              <a:ahLst/>
              <a:cxnLst/>
              <a:rect l="l" t="t" r="r" b="b"/>
              <a:pathLst>
                <a:path w="74224" h="16541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40"/>
                  </a:lnTo>
                  <a:lnTo>
                    <a:pt x="74224" y="16540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204;p64">
              <a:extLst>
                <a:ext uri="{FF2B5EF4-FFF2-40B4-BE49-F238E27FC236}">
                  <a16:creationId xmlns:a16="http://schemas.microsoft.com/office/drawing/2014/main" id="{2C9DA3C3-F858-4489-B065-D4AE3C967836}"/>
                </a:ext>
              </a:extLst>
            </p:cNvPr>
            <p:cNvSpPr/>
            <p:nvPr/>
          </p:nvSpPr>
          <p:spPr>
            <a:xfrm>
              <a:off x="4837850" y="4059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205;p64">
              <a:extLst>
                <a:ext uri="{FF2B5EF4-FFF2-40B4-BE49-F238E27FC236}">
                  <a16:creationId xmlns:a16="http://schemas.microsoft.com/office/drawing/2014/main" id="{4CD0E556-B92B-4AC5-8AA2-BA9497386C6A}"/>
                </a:ext>
              </a:extLst>
            </p:cNvPr>
            <p:cNvSpPr/>
            <p:nvPr/>
          </p:nvSpPr>
          <p:spPr>
            <a:xfrm>
              <a:off x="4830525" y="4051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88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8"/>
                  </a:lnTo>
                  <a:close/>
                  <a:moveTo>
                    <a:pt x="0" y="0"/>
                  </a:moveTo>
                  <a:lnTo>
                    <a:pt x="0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206;p64">
              <a:extLst>
                <a:ext uri="{FF2B5EF4-FFF2-40B4-BE49-F238E27FC236}">
                  <a16:creationId xmlns:a16="http://schemas.microsoft.com/office/drawing/2014/main" id="{52839229-5F0B-4022-967B-D553FFA0C2CD}"/>
                </a:ext>
              </a:extLst>
            </p:cNvPr>
            <p:cNvSpPr/>
            <p:nvPr/>
          </p:nvSpPr>
          <p:spPr>
            <a:xfrm>
              <a:off x="2966825" y="40591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207;p64">
              <a:extLst>
                <a:ext uri="{FF2B5EF4-FFF2-40B4-BE49-F238E27FC236}">
                  <a16:creationId xmlns:a16="http://schemas.microsoft.com/office/drawing/2014/main" id="{662866EF-92F3-49DC-8611-57E51ADB2C8E}"/>
                </a:ext>
              </a:extLst>
            </p:cNvPr>
            <p:cNvSpPr/>
            <p:nvPr/>
          </p:nvSpPr>
          <p:spPr>
            <a:xfrm>
              <a:off x="2959450" y="4051825"/>
              <a:ext cx="84700" cy="199625"/>
            </a:xfrm>
            <a:custGeom>
              <a:avLst/>
              <a:gdLst/>
              <a:ahLst/>
              <a:cxnLst/>
              <a:rect l="l" t="t" r="r" b="b"/>
              <a:pathLst>
                <a:path w="3388" h="7985" extrusionOk="0">
                  <a:moveTo>
                    <a:pt x="2799" y="588"/>
                  </a:moveTo>
                  <a:lnTo>
                    <a:pt x="2799" y="7394"/>
                  </a:lnTo>
                  <a:lnTo>
                    <a:pt x="590" y="7394"/>
                  </a:lnTo>
                  <a:lnTo>
                    <a:pt x="591" y="588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8" y="7984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208;p64">
              <a:extLst>
                <a:ext uri="{FF2B5EF4-FFF2-40B4-BE49-F238E27FC236}">
                  <a16:creationId xmlns:a16="http://schemas.microsoft.com/office/drawing/2014/main" id="{BE625EC4-E466-4B92-A8D2-0ACC74EEB100}"/>
                </a:ext>
              </a:extLst>
            </p:cNvPr>
            <p:cNvSpPr/>
            <p:nvPr/>
          </p:nvSpPr>
          <p:spPr>
            <a:xfrm>
              <a:off x="2956625" y="1898175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209;p64">
              <a:extLst>
                <a:ext uri="{FF2B5EF4-FFF2-40B4-BE49-F238E27FC236}">
                  <a16:creationId xmlns:a16="http://schemas.microsoft.com/office/drawing/2014/main" id="{271782E9-EC69-4082-AF1E-6A9A2FA70439}"/>
                </a:ext>
              </a:extLst>
            </p:cNvPr>
            <p:cNvSpPr/>
            <p:nvPr/>
          </p:nvSpPr>
          <p:spPr>
            <a:xfrm>
              <a:off x="2949275" y="1890825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89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210;p64">
              <a:extLst>
                <a:ext uri="{FF2B5EF4-FFF2-40B4-BE49-F238E27FC236}">
                  <a16:creationId xmlns:a16="http://schemas.microsoft.com/office/drawing/2014/main" id="{B3A86D57-70BF-465B-A2AC-08ED647D83B5}"/>
                </a:ext>
              </a:extLst>
            </p:cNvPr>
            <p:cNvSpPr/>
            <p:nvPr/>
          </p:nvSpPr>
          <p:spPr>
            <a:xfrm>
              <a:off x="2956625" y="35206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211;p64">
              <a:extLst>
                <a:ext uri="{FF2B5EF4-FFF2-40B4-BE49-F238E27FC236}">
                  <a16:creationId xmlns:a16="http://schemas.microsoft.com/office/drawing/2014/main" id="{8A4300FF-FF44-43A0-9769-FC34A151CBDE}"/>
                </a:ext>
              </a:extLst>
            </p:cNvPr>
            <p:cNvSpPr/>
            <p:nvPr/>
          </p:nvSpPr>
          <p:spPr>
            <a:xfrm>
              <a:off x="2949275" y="3513300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90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212;p64">
              <a:extLst>
                <a:ext uri="{FF2B5EF4-FFF2-40B4-BE49-F238E27FC236}">
                  <a16:creationId xmlns:a16="http://schemas.microsoft.com/office/drawing/2014/main" id="{680679CA-5145-4A74-883F-36FDEBA82655}"/>
                </a:ext>
              </a:extLst>
            </p:cNvPr>
            <p:cNvSpPr/>
            <p:nvPr/>
          </p:nvSpPr>
          <p:spPr>
            <a:xfrm>
              <a:off x="2956625" y="29670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213;p64">
              <a:extLst>
                <a:ext uri="{FF2B5EF4-FFF2-40B4-BE49-F238E27FC236}">
                  <a16:creationId xmlns:a16="http://schemas.microsoft.com/office/drawing/2014/main" id="{51F9E5E1-61E5-48B3-8A0C-5D03F05CA32A}"/>
                </a:ext>
              </a:extLst>
            </p:cNvPr>
            <p:cNvSpPr/>
            <p:nvPr/>
          </p:nvSpPr>
          <p:spPr>
            <a:xfrm>
              <a:off x="2949275" y="2959725"/>
              <a:ext cx="84650" cy="199600"/>
            </a:xfrm>
            <a:custGeom>
              <a:avLst/>
              <a:gdLst/>
              <a:ahLst/>
              <a:cxnLst/>
              <a:rect l="l" t="t" r="r" b="b"/>
              <a:pathLst>
                <a:path w="3386" h="7984" extrusionOk="0">
                  <a:moveTo>
                    <a:pt x="2797" y="589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214;p64">
              <a:extLst>
                <a:ext uri="{FF2B5EF4-FFF2-40B4-BE49-F238E27FC236}">
                  <a16:creationId xmlns:a16="http://schemas.microsoft.com/office/drawing/2014/main" id="{3344E43C-C340-4D58-8108-7A1266E6EF7A}"/>
                </a:ext>
              </a:extLst>
            </p:cNvPr>
            <p:cNvSpPr/>
            <p:nvPr/>
          </p:nvSpPr>
          <p:spPr>
            <a:xfrm>
              <a:off x="4855675" y="1898175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215;p64">
              <a:extLst>
                <a:ext uri="{FF2B5EF4-FFF2-40B4-BE49-F238E27FC236}">
                  <a16:creationId xmlns:a16="http://schemas.microsoft.com/office/drawing/2014/main" id="{0AD28B44-0C6B-4261-938E-08CF92408DC2}"/>
                </a:ext>
              </a:extLst>
            </p:cNvPr>
            <p:cNvSpPr/>
            <p:nvPr/>
          </p:nvSpPr>
          <p:spPr>
            <a:xfrm>
              <a:off x="4848325" y="189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89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216;p64">
              <a:extLst>
                <a:ext uri="{FF2B5EF4-FFF2-40B4-BE49-F238E27FC236}">
                  <a16:creationId xmlns:a16="http://schemas.microsoft.com/office/drawing/2014/main" id="{9933B80E-7461-4F7D-815F-09C74AE50767}"/>
                </a:ext>
              </a:extLst>
            </p:cNvPr>
            <p:cNvSpPr/>
            <p:nvPr/>
          </p:nvSpPr>
          <p:spPr>
            <a:xfrm>
              <a:off x="4855675" y="3520650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217;p64">
              <a:extLst>
                <a:ext uri="{FF2B5EF4-FFF2-40B4-BE49-F238E27FC236}">
                  <a16:creationId xmlns:a16="http://schemas.microsoft.com/office/drawing/2014/main" id="{178E0234-1444-44DE-AE93-368EF58D8403}"/>
                </a:ext>
              </a:extLst>
            </p:cNvPr>
            <p:cNvSpPr/>
            <p:nvPr/>
          </p:nvSpPr>
          <p:spPr>
            <a:xfrm>
              <a:off x="4848325" y="3513300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90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218;p64">
              <a:extLst>
                <a:ext uri="{FF2B5EF4-FFF2-40B4-BE49-F238E27FC236}">
                  <a16:creationId xmlns:a16="http://schemas.microsoft.com/office/drawing/2014/main" id="{264C8387-9C5B-407B-A3CD-41A30A22EDE1}"/>
                </a:ext>
              </a:extLst>
            </p:cNvPr>
            <p:cNvSpPr/>
            <p:nvPr/>
          </p:nvSpPr>
          <p:spPr>
            <a:xfrm>
              <a:off x="2956625" y="24316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219;p64">
              <a:extLst>
                <a:ext uri="{FF2B5EF4-FFF2-40B4-BE49-F238E27FC236}">
                  <a16:creationId xmlns:a16="http://schemas.microsoft.com/office/drawing/2014/main" id="{24159F92-DC4B-4F26-9019-914FBA274541}"/>
                </a:ext>
              </a:extLst>
            </p:cNvPr>
            <p:cNvSpPr/>
            <p:nvPr/>
          </p:nvSpPr>
          <p:spPr>
            <a:xfrm>
              <a:off x="2949275" y="2424300"/>
              <a:ext cx="84650" cy="199650"/>
            </a:xfrm>
            <a:custGeom>
              <a:avLst/>
              <a:gdLst/>
              <a:ahLst/>
              <a:cxnLst/>
              <a:rect l="l" t="t" r="r" b="b"/>
              <a:pathLst>
                <a:path w="3386" h="7986" extrusionOk="0">
                  <a:moveTo>
                    <a:pt x="2797" y="589"/>
                  </a:moveTo>
                  <a:lnTo>
                    <a:pt x="2797" y="7397"/>
                  </a:lnTo>
                  <a:lnTo>
                    <a:pt x="589" y="7397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220;p64">
              <a:extLst>
                <a:ext uri="{FF2B5EF4-FFF2-40B4-BE49-F238E27FC236}">
                  <a16:creationId xmlns:a16="http://schemas.microsoft.com/office/drawing/2014/main" id="{3BBD8DE5-EAF4-4DF9-BC15-ACD51AF7EFAD}"/>
                </a:ext>
              </a:extLst>
            </p:cNvPr>
            <p:cNvSpPr/>
            <p:nvPr/>
          </p:nvSpPr>
          <p:spPr>
            <a:xfrm>
              <a:off x="4855675" y="24316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221;p64">
              <a:extLst>
                <a:ext uri="{FF2B5EF4-FFF2-40B4-BE49-F238E27FC236}">
                  <a16:creationId xmlns:a16="http://schemas.microsoft.com/office/drawing/2014/main" id="{C67901DE-929D-4001-8AA5-614642483B52}"/>
                </a:ext>
              </a:extLst>
            </p:cNvPr>
            <p:cNvSpPr/>
            <p:nvPr/>
          </p:nvSpPr>
          <p:spPr>
            <a:xfrm>
              <a:off x="4848325" y="2424300"/>
              <a:ext cx="84675" cy="199650"/>
            </a:xfrm>
            <a:custGeom>
              <a:avLst/>
              <a:gdLst/>
              <a:ahLst/>
              <a:cxnLst/>
              <a:rect l="l" t="t" r="r" b="b"/>
              <a:pathLst>
                <a:path w="3387" h="7986" extrusionOk="0">
                  <a:moveTo>
                    <a:pt x="2798" y="589"/>
                  </a:moveTo>
                  <a:lnTo>
                    <a:pt x="2798" y="7397"/>
                  </a:lnTo>
                  <a:lnTo>
                    <a:pt x="590" y="7397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222;p64">
              <a:extLst>
                <a:ext uri="{FF2B5EF4-FFF2-40B4-BE49-F238E27FC236}">
                  <a16:creationId xmlns:a16="http://schemas.microsoft.com/office/drawing/2014/main" id="{8B4C90AE-CA18-48DB-872B-4BF874830421}"/>
                </a:ext>
              </a:extLst>
            </p:cNvPr>
            <p:cNvSpPr/>
            <p:nvPr/>
          </p:nvSpPr>
          <p:spPr>
            <a:xfrm>
              <a:off x="3019925" y="179590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223;p64">
              <a:extLst>
                <a:ext uri="{FF2B5EF4-FFF2-40B4-BE49-F238E27FC236}">
                  <a16:creationId xmlns:a16="http://schemas.microsoft.com/office/drawing/2014/main" id="{084BBB37-1BFD-4BA2-B9CC-152F4C3554B3}"/>
                </a:ext>
              </a:extLst>
            </p:cNvPr>
            <p:cNvSpPr/>
            <p:nvPr/>
          </p:nvSpPr>
          <p:spPr>
            <a:xfrm>
              <a:off x="3012575" y="1788525"/>
              <a:ext cx="1855600" cy="413500"/>
            </a:xfrm>
            <a:custGeom>
              <a:avLst/>
              <a:gdLst/>
              <a:ahLst/>
              <a:cxnLst/>
              <a:rect l="l" t="t" r="r" b="b"/>
              <a:pathLst>
                <a:path w="74224" h="16540" extrusionOk="0">
                  <a:moveTo>
                    <a:pt x="73635" y="589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224;p64">
              <a:extLst>
                <a:ext uri="{FF2B5EF4-FFF2-40B4-BE49-F238E27FC236}">
                  <a16:creationId xmlns:a16="http://schemas.microsoft.com/office/drawing/2014/main" id="{A0855399-0F89-43EF-995A-9A2E7CC2DB17}"/>
                </a:ext>
              </a:extLst>
            </p:cNvPr>
            <p:cNvSpPr/>
            <p:nvPr/>
          </p:nvSpPr>
          <p:spPr>
            <a:xfrm>
              <a:off x="3409425" y="189762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225;p64">
              <a:extLst>
                <a:ext uri="{FF2B5EF4-FFF2-40B4-BE49-F238E27FC236}">
                  <a16:creationId xmlns:a16="http://schemas.microsoft.com/office/drawing/2014/main" id="{29F2D3F4-5495-4A08-A293-91B7BC676BCB}"/>
                </a:ext>
              </a:extLst>
            </p:cNvPr>
            <p:cNvSpPr/>
            <p:nvPr/>
          </p:nvSpPr>
          <p:spPr>
            <a:xfrm>
              <a:off x="3402075" y="1890250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226;p64">
              <a:extLst>
                <a:ext uri="{FF2B5EF4-FFF2-40B4-BE49-F238E27FC236}">
                  <a16:creationId xmlns:a16="http://schemas.microsoft.com/office/drawing/2014/main" id="{5AD5BFB6-AEF9-4A3A-B30F-A40DBDD2F0EC}"/>
                </a:ext>
              </a:extLst>
            </p:cNvPr>
            <p:cNvSpPr/>
            <p:nvPr/>
          </p:nvSpPr>
          <p:spPr>
            <a:xfrm>
              <a:off x="3248250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227;p64">
              <a:extLst>
                <a:ext uri="{FF2B5EF4-FFF2-40B4-BE49-F238E27FC236}">
                  <a16:creationId xmlns:a16="http://schemas.microsoft.com/office/drawing/2014/main" id="{C143BCDE-62E5-4908-99AE-56040B8F860E}"/>
                </a:ext>
              </a:extLst>
            </p:cNvPr>
            <p:cNvSpPr/>
            <p:nvPr/>
          </p:nvSpPr>
          <p:spPr>
            <a:xfrm>
              <a:off x="3240875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228;p64">
              <a:extLst>
                <a:ext uri="{FF2B5EF4-FFF2-40B4-BE49-F238E27FC236}">
                  <a16:creationId xmlns:a16="http://schemas.microsoft.com/office/drawing/2014/main" id="{E2870AF9-D01D-405A-9A81-3D2FA06CAAF0}"/>
                </a:ext>
              </a:extLst>
            </p:cNvPr>
            <p:cNvSpPr/>
            <p:nvPr/>
          </p:nvSpPr>
          <p:spPr>
            <a:xfrm>
              <a:off x="3108475" y="189762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229;p64">
              <a:extLst>
                <a:ext uri="{FF2B5EF4-FFF2-40B4-BE49-F238E27FC236}">
                  <a16:creationId xmlns:a16="http://schemas.microsoft.com/office/drawing/2014/main" id="{1AA6941A-8ABD-4FF9-8C5A-1C1A28325DF6}"/>
                </a:ext>
              </a:extLst>
            </p:cNvPr>
            <p:cNvSpPr/>
            <p:nvPr/>
          </p:nvSpPr>
          <p:spPr>
            <a:xfrm>
              <a:off x="3101100" y="1890250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230;p64">
              <a:extLst>
                <a:ext uri="{FF2B5EF4-FFF2-40B4-BE49-F238E27FC236}">
                  <a16:creationId xmlns:a16="http://schemas.microsoft.com/office/drawing/2014/main" id="{AEE5F712-B0B1-49CA-8269-FE28C6031D08}"/>
                </a:ext>
              </a:extLst>
            </p:cNvPr>
            <p:cNvSpPr/>
            <p:nvPr/>
          </p:nvSpPr>
          <p:spPr>
            <a:xfrm>
              <a:off x="3570625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231;p64">
              <a:extLst>
                <a:ext uri="{FF2B5EF4-FFF2-40B4-BE49-F238E27FC236}">
                  <a16:creationId xmlns:a16="http://schemas.microsoft.com/office/drawing/2014/main" id="{1BDFB215-7565-4F38-86FB-42607029C0AB}"/>
                </a:ext>
              </a:extLst>
            </p:cNvPr>
            <p:cNvSpPr/>
            <p:nvPr/>
          </p:nvSpPr>
          <p:spPr>
            <a:xfrm>
              <a:off x="3563250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232;p64">
              <a:extLst>
                <a:ext uri="{FF2B5EF4-FFF2-40B4-BE49-F238E27FC236}">
                  <a16:creationId xmlns:a16="http://schemas.microsoft.com/office/drawing/2014/main" id="{F2C4E714-2299-462F-A0D1-F270069F1108}"/>
                </a:ext>
              </a:extLst>
            </p:cNvPr>
            <p:cNvSpPr/>
            <p:nvPr/>
          </p:nvSpPr>
          <p:spPr>
            <a:xfrm>
              <a:off x="3731775" y="189762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233;p64">
              <a:extLst>
                <a:ext uri="{FF2B5EF4-FFF2-40B4-BE49-F238E27FC236}">
                  <a16:creationId xmlns:a16="http://schemas.microsoft.com/office/drawing/2014/main" id="{AC2D687E-2E32-481A-9557-AC93523A424E}"/>
                </a:ext>
              </a:extLst>
            </p:cNvPr>
            <p:cNvSpPr/>
            <p:nvPr/>
          </p:nvSpPr>
          <p:spPr>
            <a:xfrm>
              <a:off x="3724425" y="1890250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234;p64">
              <a:extLst>
                <a:ext uri="{FF2B5EF4-FFF2-40B4-BE49-F238E27FC236}">
                  <a16:creationId xmlns:a16="http://schemas.microsoft.com/office/drawing/2014/main" id="{28F3ECDD-8A6A-429E-A2B2-0CCA079A1540}"/>
                </a:ext>
              </a:extLst>
            </p:cNvPr>
            <p:cNvSpPr/>
            <p:nvPr/>
          </p:nvSpPr>
          <p:spPr>
            <a:xfrm>
              <a:off x="4499825" y="1937575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8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8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235;p64">
              <a:extLst>
                <a:ext uri="{FF2B5EF4-FFF2-40B4-BE49-F238E27FC236}">
                  <a16:creationId xmlns:a16="http://schemas.microsoft.com/office/drawing/2014/main" id="{446D82EA-AFAE-44F5-9290-95966465BBE2}"/>
                </a:ext>
              </a:extLst>
            </p:cNvPr>
            <p:cNvSpPr/>
            <p:nvPr/>
          </p:nvSpPr>
          <p:spPr>
            <a:xfrm>
              <a:off x="4492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cubicBezTo>
                    <a:pt x="3187" y="590"/>
                    <a:pt x="3936" y="1339"/>
                    <a:pt x="3936" y="2263"/>
                  </a:cubicBezTo>
                  <a:cubicBezTo>
                    <a:pt x="3936" y="2940"/>
                    <a:pt x="3529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7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3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3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236;p64">
              <a:extLst>
                <a:ext uri="{FF2B5EF4-FFF2-40B4-BE49-F238E27FC236}">
                  <a16:creationId xmlns:a16="http://schemas.microsoft.com/office/drawing/2014/main" id="{3044808D-3BE8-434B-859D-EF7DD2F89218}"/>
                </a:ext>
              </a:extLst>
            </p:cNvPr>
            <p:cNvSpPr/>
            <p:nvPr/>
          </p:nvSpPr>
          <p:spPr>
            <a:xfrm>
              <a:off x="4688675" y="1937550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0"/>
                  </a:moveTo>
                  <a:cubicBezTo>
                    <a:pt x="1612" y="0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237;p64">
              <a:extLst>
                <a:ext uri="{FF2B5EF4-FFF2-40B4-BE49-F238E27FC236}">
                  <a16:creationId xmlns:a16="http://schemas.microsoft.com/office/drawing/2014/main" id="{77157D08-1BC8-4637-898F-D891F4CCAE11}"/>
                </a:ext>
              </a:extLst>
            </p:cNvPr>
            <p:cNvSpPr/>
            <p:nvPr/>
          </p:nvSpPr>
          <p:spPr>
            <a:xfrm>
              <a:off x="4685200" y="1930200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cubicBezTo>
                    <a:pt x="3187" y="590"/>
                    <a:pt x="3935" y="1339"/>
                    <a:pt x="3936" y="2262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7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0" y="1016"/>
                    <a:pt x="0" y="2263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238;p64">
              <a:extLst>
                <a:ext uri="{FF2B5EF4-FFF2-40B4-BE49-F238E27FC236}">
                  <a16:creationId xmlns:a16="http://schemas.microsoft.com/office/drawing/2014/main" id="{FB49A0FD-A075-4D9D-8D96-443BC1BE4760}"/>
                </a:ext>
              </a:extLst>
            </p:cNvPr>
            <p:cNvSpPr/>
            <p:nvPr/>
          </p:nvSpPr>
          <p:spPr>
            <a:xfrm>
              <a:off x="4212825" y="1937575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8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8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239;p64">
              <a:extLst>
                <a:ext uri="{FF2B5EF4-FFF2-40B4-BE49-F238E27FC236}">
                  <a16:creationId xmlns:a16="http://schemas.microsoft.com/office/drawing/2014/main" id="{2C4CF1A6-C1D5-4FA5-8AE0-76A3E1725D78}"/>
                </a:ext>
              </a:extLst>
            </p:cNvPr>
            <p:cNvSpPr/>
            <p:nvPr/>
          </p:nvSpPr>
          <p:spPr>
            <a:xfrm>
              <a:off x="4205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2" y="589"/>
                  </a:moveTo>
                  <a:cubicBezTo>
                    <a:pt x="3186" y="590"/>
                    <a:pt x="3935" y="1339"/>
                    <a:pt x="3936" y="2263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1" y="2967"/>
                    <a:pt x="457" y="2248"/>
                    <a:pt x="716" y="1623"/>
                  </a:cubicBezTo>
                  <a:cubicBezTo>
                    <a:pt x="975" y="997"/>
                    <a:pt x="1585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1" y="1016"/>
                    <a:pt x="1" y="2263"/>
                  </a:cubicBezTo>
                  <a:cubicBezTo>
                    <a:pt x="1" y="3510"/>
                    <a:pt x="1015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240;p64">
              <a:extLst>
                <a:ext uri="{FF2B5EF4-FFF2-40B4-BE49-F238E27FC236}">
                  <a16:creationId xmlns:a16="http://schemas.microsoft.com/office/drawing/2014/main" id="{503909EE-45AC-4879-A8E0-E33CE9555385}"/>
                </a:ext>
              </a:extLst>
            </p:cNvPr>
            <p:cNvSpPr/>
            <p:nvPr/>
          </p:nvSpPr>
          <p:spPr>
            <a:xfrm>
              <a:off x="3089800" y="219462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241;p64">
              <a:extLst>
                <a:ext uri="{FF2B5EF4-FFF2-40B4-BE49-F238E27FC236}">
                  <a16:creationId xmlns:a16="http://schemas.microsoft.com/office/drawing/2014/main" id="{2C6926A7-61BC-455E-A607-B362CB9E2A8F}"/>
                </a:ext>
              </a:extLst>
            </p:cNvPr>
            <p:cNvSpPr/>
            <p:nvPr/>
          </p:nvSpPr>
          <p:spPr>
            <a:xfrm>
              <a:off x="3082425" y="218727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242;p64">
              <a:extLst>
                <a:ext uri="{FF2B5EF4-FFF2-40B4-BE49-F238E27FC236}">
                  <a16:creationId xmlns:a16="http://schemas.microsoft.com/office/drawing/2014/main" id="{BAB2A570-51DF-496D-BECD-3DBC0EC99AE6}"/>
                </a:ext>
              </a:extLst>
            </p:cNvPr>
            <p:cNvSpPr/>
            <p:nvPr/>
          </p:nvSpPr>
          <p:spPr>
            <a:xfrm>
              <a:off x="3019925" y="2331175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243;p64">
              <a:extLst>
                <a:ext uri="{FF2B5EF4-FFF2-40B4-BE49-F238E27FC236}">
                  <a16:creationId xmlns:a16="http://schemas.microsoft.com/office/drawing/2014/main" id="{AF4BDCDB-70F3-4B02-86FB-2AD819D518B1}"/>
                </a:ext>
              </a:extLst>
            </p:cNvPr>
            <p:cNvSpPr/>
            <p:nvPr/>
          </p:nvSpPr>
          <p:spPr>
            <a:xfrm>
              <a:off x="3012575" y="232382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244;p64">
              <a:extLst>
                <a:ext uri="{FF2B5EF4-FFF2-40B4-BE49-F238E27FC236}">
                  <a16:creationId xmlns:a16="http://schemas.microsoft.com/office/drawing/2014/main" id="{6B3F3019-C69F-49B5-BD4A-86F36FB1ECEA}"/>
                </a:ext>
              </a:extLst>
            </p:cNvPr>
            <p:cNvSpPr/>
            <p:nvPr/>
          </p:nvSpPr>
          <p:spPr>
            <a:xfrm>
              <a:off x="3248250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245;p64">
              <a:extLst>
                <a:ext uri="{FF2B5EF4-FFF2-40B4-BE49-F238E27FC236}">
                  <a16:creationId xmlns:a16="http://schemas.microsoft.com/office/drawing/2014/main" id="{4CC9DD73-CBC8-4D37-ACBA-BB62A8B699BA}"/>
                </a:ext>
              </a:extLst>
            </p:cNvPr>
            <p:cNvSpPr/>
            <p:nvPr/>
          </p:nvSpPr>
          <p:spPr>
            <a:xfrm>
              <a:off x="3240875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246;p64">
              <a:extLst>
                <a:ext uri="{FF2B5EF4-FFF2-40B4-BE49-F238E27FC236}">
                  <a16:creationId xmlns:a16="http://schemas.microsoft.com/office/drawing/2014/main" id="{BCC12B74-6F7E-4976-B46C-D479540167FB}"/>
                </a:ext>
              </a:extLst>
            </p:cNvPr>
            <p:cNvSpPr/>
            <p:nvPr/>
          </p:nvSpPr>
          <p:spPr>
            <a:xfrm>
              <a:off x="3570625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247;p64">
              <a:extLst>
                <a:ext uri="{FF2B5EF4-FFF2-40B4-BE49-F238E27FC236}">
                  <a16:creationId xmlns:a16="http://schemas.microsoft.com/office/drawing/2014/main" id="{DDEAA750-FBD1-4DC9-B0B0-0972A1105EF9}"/>
                </a:ext>
              </a:extLst>
            </p:cNvPr>
            <p:cNvSpPr/>
            <p:nvPr/>
          </p:nvSpPr>
          <p:spPr>
            <a:xfrm>
              <a:off x="3563250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248;p64">
              <a:extLst>
                <a:ext uri="{FF2B5EF4-FFF2-40B4-BE49-F238E27FC236}">
                  <a16:creationId xmlns:a16="http://schemas.microsoft.com/office/drawing/2014/main" id="{03D397DE-8A62-4008-B3B4-B28C6EB09104}"/>
                </a:ext>
              </a:extLst>
            </p:cNvPr>
            <p:cNvSpPr/>
            <p:nvPr/>
          </p:nvSpPr>
          <p:spPr>
            <a:xfrm>
              <a:off x="3409425" y="2432900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249;p64">
              <a:extLst>
                <a:ext uri="{FF2B5EF4-FFF2-40B4-BE49-F238E27FC236}">
                  <a16:creationId xmlns:a16="http://schemas.microsoft.com/office/drawing/2014/main" id="{6986274F-578B-41CC-B00D-0C7A36C2546A}"/>
                </a:ext>
              </a:extLst>
            </p:cNvPr>
            <p:cNvSpPr/>
            <p:nvPr/>
          </p:nvSpPr>
          <p:spPr>
            <a:xfrm>
              <a:off x="3402075" y="2425525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250;p64">
              <a:extLst>
                <a:ext uri="{FF2B5EF4-FFF2-40B4-BE49-F238E27FC236}">
                  <a16:creationId xmlns:a16="http://schemas.microsoft.com/office/drawing/2014/main" id="{ACD47F6E-FC7B-4B65-AE08-3E45190123C1}"/>
                </a:ext>
              </a:extLst>
            </p:cNvPr>
            <p:cNvSpPr/>
            <p:nvPr/>
          </p:nvSpPr>
          <p:spPr>
            <a:xfrm>
              <a:off x="3108475" y="2432900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251;p64">
              <a:extLst>
                <a:ext uri="{FF2B5EF4-FFF2-40B4-BE49-F238E27FC236}">
                  <a16:creationId xmlns:a16="http://schemas.microsoft.com/office/drawing/2014/main" id="{6359ACDC-AFDA-4753-B5F5-F4F57E0124C2}"/>
                </a:ext>
              </a:extLst>
            </p:cNvPr>
            <p:cNvSpPr/>
            <p:nvPr/>
          </p:nvSpPr>
          <p:spPr>
            <a:xfrm>
              <a:off x="3101100" y="2425525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252;p64">
              <a:extLst>
                <a:ext uri="{FF2B5EF4-FFF2-40B4-BE49-F238E27FC236}">
                  <a16:creationId xmlns:a16="http://schemas.microsoft.com/office/drawing/2014/main" id="{444B1735-76EA-4FCF-A065-54C4EBDA7CBE}"/>
                </a:ext>
              </a:extLst>
            </p:cNvPr>
            <p:cNvSpPr/>
            <p:nvPr/>
          </p:nvSpPr>
          <p:spPr>
            <a:xfrm>
              <a:off x="3731775" y="2432900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253;p64">
              <a:extLst>
                <a:ext uri="{FF2B5EF4-FFF2-40B4-BE49-F238E27FC236}">
                  <a16:creationId xmlns:a16="http://schemas.microsoft.com/office/drawing/2014/main" id="{B60C19FD-8C56-469C-9393-902A1C7F5639}"/>
                </a:ext>
              </a:extLst>
            </p:cNvPr>
            <p:cNvSpPr/>
            <p:nvPr/>
          </p:nvSpPr>
          <p:spPr>
            <a:xfrm>
              <a:off x="3724425" y="2425525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254;p64">
              <a:extLst>
                <a:ext uri="{FF2B5EF4-FFF2-40B4-BE49-F238E27FC236}">
                  <a16:creationId xmlns:a16="http://schemas.microsoft.com/office/drawing/2014/main" id="{D8795055-8F53-47B2-93BA-1B4EDBEC079D}"/>
                </a:ext>
              </a:extLst>
            </p:cNvPr>
            <p:cNvSpPr/>
            <p:nvPr/>
          </p:nvSpPr>
          <p:spPr>
            <a:xfrm>
              <a:off x="4499825" y="2472850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9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9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255;p64">
              <a:extLst>
                <a:ext uri="{FF2B5EF4-FFF2-40B4-BE49-F238E27FC236}">
                  <a16:creationId xmlns:a16="http://schemas.microsoft.com/office/drawing/2014/main" id="{4A634F0A-35CA-4814-93E9-7E2B8941429B}"/>
                </a:ext>
              </a:extLst>
            </p:cNvPr>
            <p:cNvSpPr/>
            <p:nvPr/>
          </p:nvSpPr>
          <p:spPr>
            <a:xfrm>
              <a:off x="4492475" y="2465475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7" y="2264"/>
                  </a:cubicBezTo>
                  <a:cubicBezTo>
                    <a:pt x="3936" y="2940"/>
                    <a:pt x="3529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8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256;p64">
              <a:extLst>
                <a:ext uri="{FF2B5EF4-FFF2-40B4-BE49-F238E27FC236}">
                  <a16:creationId xmlns:a16="http://schemas.microsoft.com/office/drawing/2014/main" id="{40F2DD2E-5F15-46D3-B592-4FCFC68512BC}"/>
                </a:ext>
              </a:extLst>
            </p:cNvPr>
            <p:cNvSpPr/>
            <p:nvPr/>
          </p:nvSpPr>
          <p:spPr>
            <a:xfrm>
              <a:off x="4688675" y="2472825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1"/>
                  </a:moveTo>
                  <a:cubicBezTo>
                    <a:pt x="1612" y="1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3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70"/>
                  </a:cubicBezTo>
                  <a:cubicBezTo>
                    <a:pt x="4092" y="1174"/>
                    <a:pt x="3611" y="455"/>
                    <a:pt x="2877" y="150"/>
                  </a:cubicBezTo>
                  <a:cubicBezTo>
                    <a:pt x="2633" y="50"/>
                    <a:pt x="2378" y="1"/>
                    <a:pt x="2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257;p64">
              <a:extLst>
                <a:ext uri="{FF2B5EF4-FFF2-40B4-BE49-F238E27FC236}">
                  <a16:creationId xmlns:a16="http://schemas.microsoft.com/office/drawing/2014/main" id="{21FDC22B-52A3-4CE9-9A02-7655A31B7B12}"/>
                </a:ext>
              </a:extLst>
            </p:cNvPr>
            <p:cNvSpPr/>
            <p:nvPr/>
          </p:nvSpPr>
          <p:spPr>
            <a:xfrm>
              <a:off x="4685200" y="2465475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lnTo>
                    <a:pt x="2262" y="590"/>
                  </a:lnTo>
                  <a:cubicBezTo>
                    <a:pt x="3186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6" y="0"/>
                    <a:pt x="0" y="1016"/>
                    <a:pt x="0" y="2264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4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258;p64">
              <a:extLst>
                <a:ext uri="{FF2B5EF4-FFF2-40B4-BE49-F238E27FC236}">
                  <a16:creationId xmlns:a16="http://schemas.microsoft.com/office/drawing/2014/main" id="{BB940187-0360-4B08-B863-DD3CAAFD81AC}"/>
                </a:ext>
              </a:extLst>
            </p:cNvPr>
            <p:cNvSpPr/>
            <p:nvPr/>
          </p:nvSpPr>
          <p:spPr>
            <a:xfrm>
              <a:off x="4212825" y="2472850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9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9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259;p64">
              <a:extLst>
                <a:ext uri="{FF2B5EF4-FFF2-40B4-BE49-F238E27FC236}">
                  <a16:creationId xmlns:a16="http://schemas.microsoft.com/office/drawing/2014/main" id="{29AA2C4B-D248-4B56-9241-3693D2E8E06A}"/>
                </a:ext>
              </a:extLst>
            </p:cNvPr>
            <p:cNvSpPr/>
            <p:nvPr/>
          </p:nvSpPr>
          <p:spPr>
            <a:xfrm>
              <a:off x="4205450" y="2465475"/>
              <a:ext cx="113175" cy="113150"/>
            </a:xfrm>
            <a:custGeom>
              <a:avLst/>
              <a:gdLst/>
              <a:ahLst/>
              <a:cxnLst/>
              <a:rect l="l" t="t" r="r" b="b"/>
              <a:pathLst>
                <a:path w="4527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7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1" y="2968"/>
                    <a:pt x="458" y="2248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260;p64">
              <a:extLst>
                <a:ext uri="{FF2B5EF4-FFF2-40B4-BE49-F238E27FC236}">
                  <a16:creationId xmlns:a16="http://schemas.microsoft.com/office/drawing/2014/main" id="{DC127DA4-4B85-458F-85BC-2B91D3F2A489}"/>
                </a:ext>
              </a:extLst>
            </p:cNvPr>
            <p:cNvSpPr/>
            <p:nvPr/>
          </p:nvSpPr>
          <p:spPr>
            <a:xfrm>
              <a:off x="3089800" y="2729900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261;p64">
              <a:extLst>
                <a:ext uri="{FF2B5EF4-FFF2-40B4-BE49-F238E27FC236}">
                  <a16:creationId xmlns:a16="http://schemas.microsoft.com/office/drawing/2014/main" id="{09562625-8A7B-4353-B142-836F40E413D2}"/>
                </a:ext>
              </a:extLst>
            </p:cNvPr>
            <p:cNvSpPr/>
            <p:nvPr/>
          </p:nvSpPr>
          <p:spPr>
            <a:xfrm>
              <a:off x="3082425" y="2722550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2"/>
                  </a:lnTo>
                  <a:lnTo>
                    <a:pt x="590" y="546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262;p64">
              <a:extLst>
                <a:ext uri="{FF2B5EF4-FFF2-40B4-BE49-F238E27FC236}">
                  <a16:creationId xmlns:a16="http://schemas.microsoft.com/office/drawing/2014/main" id="{265845D3-A6F3-44FB-95E9-DBB56CA5A07E}"/>
                </a:ext>
              </a:extLst>
            </p:cNvPr>
            <p:cNvSpPr/>
            <p:nvPr/>
          </p:nvSpPr>
          <p:spPr>
            <a:xfrm>
              <a:off x="3019925" y="2866450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263;p64">
              <a:extLst>
                <a:ext uri="{FF2B5EF4-FFF2-40B4-BE49-F238E27FC236}">
                  <a16:creationId xmlns:a16="http://schemas.microsoft.com/office/drawing/2014/main" id="{BDDEBF96-0213-4212-9F0C-5D5D4FCA7622}"/>
                </a:ext>
              </a:extLst>
            </p:cNvPr>
            <p:cNvSpPr/>
            <p:nvPr/>
          </p:nvSpPr>
          <p:spPr>
            <a:xfrm>
              <a:off x="3012575" y="2859100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264;p64">
              <a:extLst>
                <a:ext uri="{FF2B5EF4-FFF2-40B4-BE49-F238E27FC236}">
                  <a16:creationId xmlns:a16="http://schemas.microsoft.com/office/drawing/2014/main" id="{21CC271D-F0BB-4FDA-BBFA-89F1B0096A36}"/>
                </a:ext>
              </a:extLst>
            </p:cNvPr>
            <p:cNvSpPr/>
            <p:nvPr/>
          </p:nvSpPr>
          <p:spPr>
            <a:xfrm>
              <a:off x="3409425" y="296817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6" y="7813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265;p64">
              <a:extLst>
                <a:ext uri="{FF2B5EF4-FFF2-40B4-BE49-F238E27FC236}">
                  <a16:creationId xmlns:a16="http://schemas.microsoft.com/office/drawing/2014/main" id="{8C7E000D-65BA-435D-A682-DE352F8C184D}"/>
                </a:ext>
              </a:extLst>
            </p:cNvPr>
            <p:cNvSpPr/>
            <p:nvPr/>
          </p:nvSpPr>
          <p:spPr>
            <a:xfrm>
              <a:off x="3402075" y="2960825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90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266;p64">
              <a:extLst>
                <a:ext uri="{FF2B5EF4-FFF2-40B4-BE49-F238E27FC236}">
                  <a16:creationId xmlns:a16="http://schemas.microsoft.com/office/drawing/2014/main" id="{41145C30-C3B2-4644-9391-75F9B297DB00}"/>
                </a:ext>
              </a:extLst>
            </p:cNvPr>
            <p:cNvSpPr/>
            <p:nvPr/>
          </p:nvSpPr>
          <p:spPr>
            <a:xfrm>
              <a:off x="3570625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4" y="7813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267;p64">
              <a:extLst>
                <a:ext uri="{FF2B5EF4-FFF2-40B4-BE49-F238E27FC236}">
                  <a16:creationId xmlns:a16="http://schemas.microsoft.com/office/drawing/2014/main" id="{384CBD0E-06FF-45AC-8FA8-9389E5E3F1D7}"/>
                </a:ext>
              </a:extLst>
            </p:cNvPr>
            <p:cNvSpPr/>
            <p:nvPr/>
          </p:nvSpPr>
          <p:spPr>
            <a:xfrm>
              <a:off x="3563250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90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268;p64">
              <a:extLst>
                <a:ext uri="{FF2B5EF4-FFF2-40B4-BE49-F238E27FC236}">
                  <a16:creationId xmlns:a16="http://schemas.microsoft.com/office/drawing/2014/main" id="{59A16929-0DF2-4149-BC62-6E1FF148064B}"/>
                </a:ext>
              </a:extLst>
            </p:cNvPr>
            <p:cNvSpPr/>
            <p:nvPr/>
          </p:nvSpPr>
          <p:spPr>
            <a:xfrm>
              <a:off x="3248250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4205" y="7813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269;p64">
              <a:extLst>
                <a:ext uri="{FF2B5EF4-FFF2-40B4-BE49-F238E27FC236}">
                  <a16:creationId xmlns:a16="http://schemas.microsoft.com/office/drawing/2014/main" id="{E8D5F646-A94E-4D6A-B145-572C4AA5A22F}"/>
                </a:ext>
              </a:extLst>
            </p:cNvPr>
            <p:cNvSpPr/>
            <p:nvPr/>
          </p:nvSpPr>
          <p:spPr>
            <a:xfrm>
              <a:off x="3240875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90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270;p64">
              <a:extLst>
                <a:ext uri="{FF2B5EF4-FFF2-40B4-BE49-F238E27FC236}">
                  <a16:creationId xmlns:a16="http://schemas.microsoft.com/office/drawing/2014/main" id="{218124D6-D105-47F9-9A1C-F27631F347FC}"/>
                </a:ext>
              </a:extLst>
            </p:cNvPr>
            <p:cNvSpPr/>
            <p:nvPr/>
          </p:nvSpPr>
          <p:spPr>
            <a:xfrm>
              <a:off x="3731775" y="296817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25817" y="7813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271;p64">
              <a:extLst>
                <a:ext uri="{FF2B5EF4-FFF2-40B4-BE49-F238E27FC236}">
                  <a16:creationId xmlns:a16="http://schemas.microsoft.com/office/drawing/2014/main" id="{5417F679-42FC-4680-855D-76756286F044}"/>
                </a:ext>
              </a:extLst>
            </p:cNvPr>
            <p:cNvSpPr/>
            <p:nvPr/>
          </p:nvSpPr>
          <p:spPr>
            <a:xfrm>
              <a:off x="3724425" y="2960825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90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272;p64">
              <a:extLst>
                <a:ext uri="{FF2B5EF4-FFF2-40B4-BE49-F238E27FC236}">
                  <a16:creationId xmlns:a16="http://schemas.microsoft.com/office/drawing/2014/main" id="{B4BD1B94-A5D0-41D7-BA6F-C34419CE6EB2}"/>
                </a:ext>
              </a:extLst>
            </p:cNvPr>
            <p:cNvSpPr/>
            <p:nvPr/>
          </p:nvSpPr>
          <p:spPr>
            <a:xfrm>
              <a:off x="3108475" y="296817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3349" y="7813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273;p64">
              <a:extLst>
                <a:ext uri="{FF2B5EF4-FFF2-40B4-BE49-F238E27FC236}">
                  <a16:creationId xmlns:a16="http://schemas.microsoft.com/office/drawing/2014/main" id="{4084F758-B9ED-4698-9609-2060FD4E84D9}"/>
                </a:ext>
              </a:extLst>
            </p:cNvPr>
            <p:cNvSpPr/>
            <p:nvPr/>
          </p:nvSpPr>
          <p:spPr>
            <a:xfrm>
              <a:off x="3101100" y="2960825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90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274;p64">
              <a:extLst>
                <a:ext uri="{FF2B5EF4-FFF2-40B4-BE49-F238E27FC236}">
                  <a16:creationId xmlns:a16="http://schemas.microsoft.com/office/drawing/2014/main" id="{6A89A90C-C2E8-4C3E-9799-C84F851ABBD4}"/>
                </a:ext>
              </a:extLst>
            </p:cNvPr>
            <p:cNvSpPr/>
            <p:nvPr/>
          </p:nvSpPr>
          <p:spPr>
            <a:xfrm>
              <a:off x="4499825" y="300812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1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1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275;p64">
              <a:extLst>
                <a:ext uri="{FF2B5EF4-FFF2-40B4-BE49-F238E27FC236}">
                  <a16:creationId xmlns:a16="http://schemas.microsoft.com/office/drawing/2014/main" id="{FA11C50C-A327-457C-8863-0F055FF251BB}"/>
                </a:ext>
              </a:extLst>
            </p:cNvPr>
            <p:cNvSpPr/>
            <p:nvPr/>
          </p:nvSpPr>
          <p:spPr>
            <a:xfrm>
              <a:off x="4492475" y="3000775"/>
              <a:ext cx="113150" cy="113125"/>
            </a:xfrm>
            <a:custGeom>
              <a:avLst/>
              <a:gdLst/>
              <a:ahLst/>
              <a:cxnLst/>
              <a:rect l="l" t="t" r="r" b="b"/>
              <a:pathLst>
                <a:path w="4526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7" y="2263"/>
                  </a:cubicBezTo>
                  <a:cubicBezTo>
                    <a:pt x="3936" y="2939"/>
                    <a:pt x="3529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1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276;p64">
              <a:extLst>
                <a:ext uri="{FF2B5EF4-FFF2-40B4-BE49-F238E27FC236}">
                  <a16:creationId xmlns:a16="http://schemas.microsoft.com/office/drawing/2014/main" id="{B42045DE-F8A5-4395-832D-AF0269CE5E97}"/>
                </a:ext>
              </a:extLst>
            </p:cNvPr>
            <p:cNvSpPr/>
            <p:nvPr/>
          </p:nvSpPr>
          <p:spPr>
            <a:xfrm>
              <a:off x="4688675" y="300812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4" y="0"/>
                  </a:moveTo>
                  <a:cubicBezTo>
                    <a:pt x="1612" y="0"/>
                    <a:pt x="1108" y="200"/>
                    <a:pt x="732" y="577"/>
                  </a:cubicBezTo>
                  <a:cubicBezTo>
                    <a:pt x="168" y="1140"/>
                    <a:pt x="1" y="1986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6"/>
                    <a:pt x="4092" y="3056"/>
                    <a:pt x="4092" y="1969"/>
                  </a:cubicBezTo>
                  <a:cubicBezTo>
                    <a:pt x="4092" y="1173"/>
                    <a:pt x="3611" y="454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277;p64">
              <a:extLst>
                <a:ext uri="{FF2B5EF4-FFF2-40B4-BE49-F238E27FC236}">
                  <a16:creationId xmlns:a16="http://schemas.microsoft.com/office/drawing/2014/main" id="{9C1C7693-F742-4C8E-BC38-E7FA92BB2497}"/>
                </a:ext>
              </a:extLst>
            </p:cNvPr>
            <p:cNvSpPr/>
            <p:nvPr/>
          </p:nvSpPr>
          <p:spPr>
            <a:xfrm>
              <a:off x="4685200" y="3000775"/>
              <a:ext cx="113125" cy="11312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589"/>
                  </a:moveTo>
                  <a:cubicBezTo>
                    <a:pt x="3187" y="589"/>
                    <a:pt x="3935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8" y="3936"/>
                    <a:pt x="1399" y="3766"/>
                    <a:pt x="1079" y="3446"/>
                  </a:cubicBezTo>
                  <a:cubicBezTo>
                    <a:pt x="601" y="2967"/>
                    <a:pt x="458" y="2247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5"/>
                    <a:pt x="2262" y="4525"/>
                  </a:cubicBezTo>
                  <a:cubicBezTo>
                    <a:pt x="3510" y="4525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278;p64">
              <a:extLst>
                <a:ext uri="{FF2B5EF4-FFF2-40B4-BE49-F238E27FC236}">
                  <a16:creationId xmlns:a16="http://schemas.microsoft.com/office/drawing/2014/main" id="{467B6365-4CCD-4924-83FE-216D66FA1CA0}"/>
                </a:ext>
              </a:extLst>
            </p:cNvPr>
            <p:cNvSpPr/>
            <p:nvPr/>
          </p:nvSpPr>
          <p:spPr>
            <a:xfrm>
              <a:off x="4212825" y="300812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1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1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279;p64">
              <a:extLst>
                <a:ext uri="{FF2B5EF4-FFF2-40B4-BE49-F238E27FC236}">
                  <a16:creationId xmlns:a16="http://schemas.microsoft.com/office/drawing/2014/main" id="{F4E391CB-534A-4666-9D47-373586E2C46B}"/>
                </a:ext>
              </a:extLst>
            </p:cNvPr>
            <p:cNvSpPr/>
            <p:nvPr/>
          </p:nvSpPr>
          <p:spPr>
            <a:xfrm>
              <a:off x="4205450" y="3000775"/>
              <a:ext cx="113175" cy="113125"/>
            </a:xfrm>
            <a:custGeom>
              <a:avLst/>
              <a:gdLst/>
              <a:ahLst/>
              <a:cxnLst/>
              <a:rect l="l" t="t" r="r" b="b"/>
              <a:pathLst>
                <a:path w="4527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7" y="3895"/>
                    <a:pt x="2480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2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280;p64">
              <a:extLst>
                <a:ext uri="{FF2B5EF4-FFF2-40B4-BE49-F238E27FC236}">
                  <a16:creationId xmlns:a16="http://schemas.microsoft.com/office/drawing/2014/main" id="{75FDF428-EEBF-4B87-B858-9423A54F034A}"/>
                </a:ext>
              </a:extLst>
            </p:cNvPr>
            <p:cNvSpPr/>
            <p:nvPr/>
          </p:nvSpPr>
          <p:spPr>
            <a:xfrm>
              <a:off x="3089800" y="326517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281;p64">
              <a:extLst>
                <a:ext uri="{FF2B5EF4-FFF2-40B4-BE49-F238E27FC236}">
                  <a16:creationId xmlns:a16="http://schemas.microsoft.com/office/drawing/2014/main" id="{F67D547B-CBBF-4FBE-94D8-9EE5414FB879}"/>
                </a:ext>
              </a:extLst>
            </p:cNvPr>
            <p:cNvSpPr/>
            <p:nvPr/>
          </p:nvSpPr>
          <p:spPr>
            <a:xfrm>
              <a:off x="3082425" y="325782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3"/>
                  </a:lnTo>
                  <a:lnTo>
                    <a:pt x="590" y="5463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282;p64">
              <a:extLst>
                <a:ext uri="{FF2B5EF4-FFF2-40B4-BE49-F238E27FC236}">
                  <a16:creationId xmlns:a16="http://schemas.microsoft.com/office/drawing/2014/main" id="{D9FD6FC1-4CEF-4394-B9C8-0B4C1AFA0EA2}"/>
                </a:ext>
              </a:extLst>
            </p:cNvPr>
            <p:cNvSpPr/>
            <p:nvPr/>
          </p:nvSpPr>
          <p:spPr>
            <a:xfrm>
              <a:off x="3019925" y="3401725"/>
              <a:ext cx="1840900" cy="398800"/>
            </a:xfrm>
            <a:custGeom>
              <a:avLst/>
              <a:gdLst/>
              <a:ahLst/>
              <a:cxnLst/>
              <a:rect l="l" t="t" r="r" b="b"/>
              <a:pathLst>
                <a:path w="73636" h="15952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283;p64">
              <a:extLst>
                <a:ext uri="{FF2B5EF4-FFF2-40B4-BE49-F238E27FC236}">
                  <a16:creationId xmlns:a16="http://schemas.microsoft.com/office/drawing/2014/main" id="{D4A0B573-5C96-4FB7-A4A2-103F672F152D}"/>
                </a:ext>
              </a:extLst>
            </p:cNvPr>
            <p:cNvSpPr/>
            <p:nvPr/>
          </p:nvSpPr>
          <p:spPr>
            <a:xfrm>
              <a:off x="3012575" y="33943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284;p64">
              <a:extLst>
                <a:ext uri="{FF2B5EF4-FFF2-40B4-BE49-F238E27FC236}">
                  <a16:creationId xmlns:a16="http://schemas.microsoft.com/office/drawing/2014/main" id="{E71FCDBE-C00E-42D3-A37E-BB3FFBCAA269}"/>
                </a:ext>
              </a:extLst>
            </p:cNvPr>
            <p:cNvSpPr/>
            <p:nvPr/>
          </p:nvSpPr>
          <p:spPr>
            <a:xfrm>
              <a:off x="3570625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285;p64">
              <a:extLst>
                <a:ext uri="{FF2B5EF4-FFF2-40B4-BE49-F238E27FC236}">
                  <a16:creationId xmlns:a16="http://schemas.microsoft.com/office/drawing/2014/main" id="{D0282ED1-17B5-483E-B034-B90FCA83B160}"/>
                </a:ext>
              </a:extLst>
            </p:cNvPr>
            <p:cNvSpPr/>
            <p:nvPr/>
          </p:nvSpPr>
          <p:spPr>
            <a:xfrm>
              <a:off x="3563250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286;p64">
              <a:extLst>
                <a:ext uri="{FF2B5EF4-FFF2-40B4-BE49-F238E27FC236}">
                  <a16:creationId xmlns:a16="http://schemas.microsoft.com/office/drawing/2014/main" id="{AEBA958C-4B66-47DA-A8EF-49524B094C4D}"/>
                </a:ext>
              </a:extLst>
            </p:cNvPr>
            <p:cNvSpPr/>
            <p:nvPr/>
          </p:nvSpPr>
          <p:spPr>
            <a:xfrm>
              <a:off x="3248250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287;p64">
              <a:extLst>
                <a:ext uri="{FF2B5EF4-FFF2-40B4-BE49-F238E27FC236}">
                  <a16:creationId xmlns:a16="http://schemas.microsoft.com/office/drawing/2014/main" id="{D1FC7716-2467-449B-AF87-66EF7D92F411}"/>
                </a:ext>
              </a:extLst>
            </p:cNvPr>
            <p:cNvSpPr/>
            <p:nvPr/>
          </p:nvSpPr>
          <p:spPr>
            <a:xfrm>
              <a:off x="3240875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288;p64">
              <a:extLst>
                <a:ext uri="{FF2B5EF4-FFF2-40B4-BE49-F238E27FC236}">
                  <a16:creationId xmlns:a16="http://schemas.microsoft.com/office/drawing/2014/main" id="{BF705123-3CEB-4461-B51B-3512E08AC5DF}"/>
                </a:ext>
              </a:extLst>
            </p:cNvPr>
            <p:cNvSpPr/>
            <p:nvPr/>
          </p:nvSpPr>
          <p:spPr>
            <a:xfrm>
              <a:off x="3409425" y="3503475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289;p64">
              <a:extLst>
                <a:ext uri="{FF2B5EF4-FFF2-40B4-BE49-F238E27FC236}">
                  <a16:creationId xmlns:a16="http://schemas.microsoft.com/office/drawing/2014/main" id="{6CF3E82B-BC4F-46AE-8C89-B66F93026EFC}"/>
                </a:ext>
              </a:extLst>
            </p:cNvPr>
            <p:cNvSpPr/>
            <p:nvPr/>
          </p:nvSpPr>
          <p:spPr>
            <a:xfrm>
              <a:off x="3402075" y="34961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290;p64">
              <a:extLst>
                <a:ext uri="{FF2B5EF4-FFF2-40B4-BE49-F238E27FC236}">
                  <a16:creationId xmlns:a16="http://schemas.microsoft.com/office/drawing/2014/main" id="{1E8E2514-709C-4E87-A634-AFC4638DE20B}"/>
                </a:ext>
              </a:extLst>
            </p:cNvPr>
            <p:cNvSpPr/>
            <p:nvPr/>
          </p:nvSpPr>
          <p:spPr>
            <a:xfrm>
              <a:off x="3108475" y="3503475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291;p64">
              <a:extLst>
                <a:ext uri="{FF2B5EF4-FFF2-40B4-BE49-F238E27FC236}">
                  <a16:creationId xmlns:a16="http://schemas.microsoft.com/office/drawing/2014/main" id="{56ED8242-1DE1-4497-96ED-09F7D5CFD8CE}"/>
                </a:ext>
              </a:extLst>
            </p:cNvPr>
            <p:cNvSpPr/>
            <p:nvPr/>
          </p:nvSpPr>
          <p:spPr>
            <a:xfrm>
              <a:off x="3101100" y="34961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292;p64">
              <a:extLst>
                <a:ext uri="{FF2B5EF4-FFF2-40B4-BE49-F238E27FC236}">
                  <a16:creationId xmlns:a16="http://schemas.microsoft.com/office/drawing/2014/main" id="{7D03EDF6-4915-4061-B4DA-7B6157813420}"/>
                </a:ext>
              </a:extLst>
            </p:cNvPr>
            <p:cNvSpPr/>
            <p:nvPr/>
          </p:nvSpPr>
          <p:spPr>
            <a:xfrm>
              <a:off x="3731775" y="3503475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293;p64">
              <a:extLst>
                <a:ext uri="{FF2B5EF4-FFF2-40B4-BE49-F238E27FC236}">
                  <a16:creationId xmlns:a16="http://schemas.microsoft.com/office/drawing/2014/main" id="{88784409-E4BD-4731-8F38-BD149EEB516E}"/>
                </a:ext>
              </a:extLst>
            </p:cNvPr>
            <p:cNvSpPr/>
            <p:nvPr/>
          </p:nvSpPr>
          <p:spPr>
            <a:xfrm>
              <a:off x="3724425" y="34961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294;p64">
              <a:extLst>
                <a:ext uri="{FF2B5EF4-FFF2-40B4-BE49-F238E27FC236}">
                  <a16:creationId xmlns:a16="http://schemas.microsoft.com/office/drawing/2014/main" id="{E7A5CB36-0A5B-4777-B36F-517352D77C51}"/>
                </a:ext>
              </a:extLst>
            </p:cNvPr>
            <p:cNvSpPr/>
            <p:nvPr/>
          </p:nvSpPr>
          <p:spPr>
            <a:xfrm>
              <a:off x="4499825" y="3543400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295;p64">
              <a:extLst>
                <a:ext uri="{FF2B5EF4-FFF2-40B4-BE49-F238E27FC236}">
                  <a16:creationId xmlns:a16="http://schemas.microsoft.com/office/drawing/2014/main" id="{C5626A93-0C5E-4FDA-89DE-87B6A7085D21}"/>
                </a:ext>
              </a:extLst>
            </p:cNvPr>
            <p:cNvSpPr/>
            <p:nvPr/>
          </p:nvSpPr>
          <p:spPr>
            <a:xfrm>
              <a:off x="4492475" y="35360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3" y="591"/>
                  </a:cubicBezTo>
                  <a:cubicBezTo>
                    <a:pt x="3187" y="591"/>
                    <a:pt x="3936" y="1340"/>
                    <a:pt x="3937" y="2264"/>
                  </a:cubicBezTo>
                  <a:cubicBezTo>
                    <a:pt x="3937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7" y="3938"/>
                    <a:pt x="1399" y="3768"/>
                    <a:pt x="1080" y="3447"/>
                  </a:cubicBezTo>
                  <a:cubicBezTo>
                    <a:pt x="600" y="2969"/>
                    <a:pt x="458" y="2249"/>
                    <a:pt x="717" y="1624"/>
                  </a:cubicBezTo>
                  <a:cubicBezTo>
                    <a:pt x="975" y="998"/>
                    <a:pt x="1585" y="591"/>
                    <a:pt x="2260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296;p64">
              <a:extLst>
                <a:ext uri="{FF2B5EF4-FFF2-40B4-BE49-F238E27FC236}">
                  <a16:creationId xmlns:a16="http://schemas.microsoft.com/office/drawing/2014/main" id="{5EE9BBC0-2AC8-4CEE-894B-0E874F5CE316}"/>
                </a:ext>
              </a:extLst>
            </p:cNvPr>
            <p:cNvSpPr/>
            <p:nvPr/>
          </p:nvSpPr>
          <p:spPr>
            <a:xfrm>
              <a:off x="4688675" y="3543400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7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297;p64">
              <a:extLst>
                <a:ext uri="{FF2B5EF4-FFF2-40B4-BE49-F238E27FC236}">
                  <a16:creationId xmlns:a16="http://schemas.microsoft.com/office/drawing/2014/main" id="{1F1C88C7-D493-42BC-AF07-DD83B8EA2BC4}"/>
                </a:ext>
              </a:extLst>
            </p:cNvPr>
            <p:cNvSpPr/>
            <p:nvPr/>
          </p:nvSpPr>
          <p:spPr>
            <a:xfrm>
              <a:off x="4685200" y="35360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2" y="591"/>
                  </a:cubicBezTo>
                  <a:cubicBezTo>
                    <a:pt x="3187" y="591"/>
                    <a:pt x="3935" y="1340"/>
                    <a:pt x="3936" y="2264"/>
                  </a:cubicBezTo>
                  <a:cubicBezTo>
                    <a:pt x="3936" y="2941"/>
                    <a:pt x="3528" y="3551"/>
                    <a:pt x="2903" y="3810"/>
                  </a:cubicBezTo>
                  <a:cubicBezTo>
                    <a:pt x="2696" y="3896"/>
                    <a:pt x="2478" y="3938"/>
                    <a:pt x="2263" y="3938"/>
                  </a:cubicBezTo>
                  <a:cubicBezTo>
                    <a:pt x="1827" y="3938"/>
                    <a:pt x="1399" y="3768"/>
                    <a:pt x="1079" y="3447"/>
                  </a:cubicBezTo>
                  <a:cubicBezTo>
                    <a:pt x="600" y="2969"/>
                    <a:pt x="456" y="2249"/>
                    <a:pt x="716" y="1624"/>
                  </a:cubicBezTo>
                  <a:cubicBezTo>
                    <a:pt x="975" y="998"/>
                    <a:pt x="1584" y="591"/>
                    <a:pt x="2260" y="591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4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4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298;p64">
              <a:extLst>
                <a:ext uri="{FF2B5EF4-FFF2-40B4-BE49-F238E27FC236}">
                  <a16:creationId xmlns:a16="http://schemas.microsoft.com/office/drawing/2014/main" id="{3C6CD01A-9CA1-448C-9358-FA53ADC9882F}"/>
                </a:ext>
              </a:extLst>
            </p:cNvPr>
            <p:cNvSpPr/>
            <p:nvPr/>
          </p:nvSpPr>
          <p:spPr>
            <a:xfrm>
              <a:off x="4212825" y="3543400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299;p64">
              <a:extLst>
                <a:ext uri="{FF2B5EF4-FFF2-40B4-BE49-F238E27FC236}">
                  <a16:creationId xmlns:a16="http://schemas.microsoft.com/office/drawing/2014/main" id="{BD12F192-C313-41BC-8A8D-BAA8C974D921}"/>
                </a:ext>
              </a:extLst>
            </p:cNvPr>
            <p:cNvSpPr/>
            <p:nvPr/>
          </p:nvSpPr>
          <p:spPr>
            <a:xfrm>
              <a:off x="4205450" y="35360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1"/>
                  </a:moveTo>
                  <a:cubicBezTo>
                    <a:pt x="3187" y="591"/>
                    <a:pt x="3936" y="1340"/>
                    <a:pt x="3936" y="2264"/>
                  </a:cubicBezTo>
                  <a:cubicBezTo>
                    <a:pt x="3936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8" y="3938"/>
                    <a:pt x="1399" y="3768"/>
                    <a:pt x="1080" y="3447"/>
                  </a:cubicBezTo>
                  <a:cubicBezTo>
                    <a:pt x="601" y="2969"/>
                    <a:pt x="458" y="2249"/>
                    <a:pt x="717" y="1624"/>
                  </a:cubicBezTo>
                  <a:cubicBezTo>
                    <a:pt x="976" y="997"/>
                    <a:pt x="1586" y="591"/>
                    <a:pt x="2263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300;p64">
              <a:extLst>
                <a:ext uri="{FF2B5EF4-FFF2-40B4-BE49-F238E27FC236}">
                  <a16:creationId xmlns:a16="http://schemas.microsoft.com/office/drawing/2014/main" id="{FE8D50F0-65FC-48F8-9311-B23886D893BD}"/>
                </a:ext>
              </a:extLst>
            </p:cNvPr>
            <p:cNvSpPr/>
            <p:nvPr/>
          </p:nvSpPr>
          <p:spPr>
            <a:xfrm>
              <a:off x="3089800" y="3800475"/>
              <a:ext cx="1701175" cy="136550"/>
            </a:xfrm>
            <a:custGeom>
              <a:avLst/>
              <a:gdLst/>
              <a:ahLst/>
              <a:cxnLst/>
              <a:rect l="l" t="t" r="r" b="b"/>
              <a:pathLst>
                <a:path w="68047" h="5462" extrusionOk="0">
                  <a:moveTo>
                    <a:pt x="1" y="0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301;p64">
              <a:extLst>
                <a:ext uri="{FF2B5EF4-FFF2-40B4-BE49-F238E27FC236}">
                  <a16:creationId xmlns:a16="http://schemas.microsoft.com/office/drawing/2014/main" id="{357562D6-D5B7-441F-8D8C-45FBB99E5C45}"/>
                </a:ext>
              </a:extLst>
            </p:cNvPr>
            <p:cNvSpPr/>
            <p:nvPr/>
          </p:nvSpPr>
          <p:spPr>
            <a:xfrm>
              <a:off x="3082425" y="3793125"/>
              <a:ext cx="1715900" cy="151275"/>
            </a:xfrm>
            <a:custGeom>
              <a:avLst/>
              <a:gdLst/>
              <a:ahLst/>
              <a:cxnLst/>
              <a:rect l="l" t="t" r="r" b="b"/>
              <a:pathLst>
                <a:path w="68636" h="6051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302;p64">
              <a:extLst>
                <a:ext uri="{FF2B5EF4-FFF2-40B4-BE49-F238E27FC236}">
                  <a16:creationId xmlns:a16="http://schemas.microsoft.com/office/drawing/2014/main" id="{0CE1B210-0120-4582-BF41-533B03552254}"/>
                </a:ext>
              </a:extLst>
            </p:cNvPr>
            <p:cNvSpPr/>
            <p:nvPr/>
          </p:nvSpPr>
          <p:spPr>
            <a:xfrm>
              <a:off x="3019925" y="393705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49"/>
                  </a:lnTo>
                  <a:lnTo>
                    <a:pt x="73636" y="15949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303;p64">
              <a:extLst>
                <a:ext uri="{FF2B5EF4-FFF2-40B4-BE49-F238E27FC236}">
                  <a16:creationId xmlns:a16="http://schemas.microsoft.com/office/drawing/2014/main" id="{D5C572BA-80A4-4672-AEE3-E81435B5DAF8}"/>
                </a:ext>
              </a:extLst>
            </p:cNvPr>
            <p:cNvSpPr/>
            <p:nvPr/>
          </p:nvSpPr>
          <p:spPr>
            <a:xfrm>
              <a:off x="3012575" y="39296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8"/>
                  </a:lnTo>
                  <a:lnTo>
                    <a:pt x="74224" y="16538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304;p64">
              <a:extLst>
                <a:ext uri="{FF2B5EF4-FFF2-40B4-BE49-F238E27FC236}">
                  <a16:creationId xmlns:a16="http://schemas.microsoft.com/office/drawing/2014/main" id="{6DA02093-4350-4694-9CB1-F5EA3181C7A8}"/>
                </a:ext>
              </a:extLst>
            </p:cNvPr>
            <p:cNvSpPr/>
            <p:nvPr/>
          </p:nvSpPr>
          <p:spPr>
            <a:xfrm>
              <a:off x="3248250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305;p64">
              <a:extLst>
                <a:ext uri="{FF2B5EF4-FFF2-40B4-BE49-F238E27FC236}">
                  <a16:creationId xmlns:a16="http://schemas.microsoft.com/office/drawing/2014/main" id="{35EDA9B9-1A7E-486B-B2C2-109AED15BE6B}"/>
                </a:ext>
              </a:extLst>
            </p:cNvPr>
            <p:cNvSpPr/>
            <p:nvPr/>
          </p:nvSpPr>
          <p:spPr>
            <a:xfrm>
              <a:off x="3240875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306;p64">
              <a:extLst>
                <a:ext uri="{FF2B5EF4-FFF2-40B4-BE49-F238E27FC236}">
                  <a16:creationId xmlns:a16="http://schemas.microsoft.com/office/drawing/2014/main" id="{1679DF4E-A4A4-4192-931B-7BE8DB5CBE31}"/>
                </a:ext>
              </a:extLst>
            </p:cNvPr>
            <p:cNvSpPr/>
            <p:nvPr/>
          </p:nvSpPr>
          <p:spPr>
            <a:xfrm>
              <a:off x="3409425" y="4038750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307;p64">
              <a:extLst>
                <a:ext uri="{FF2B5EF4-FFF2-40B4-BE49-F238E27FC236}">
                  <a16:creationId xmlns:a16="http://schemas.microsoft.com/office/drawing/2014/main" id="{18B6B12D-1B26-4F0D-AA77-62CBF2764A0F}"/>
                </a:ext>
              </a:extLst>
            </p:cNvPr>
            <p:cNvSpPr/>
            <p:nvPr/>
          </p:nvSpPr>
          <p:spPr>
            <a:xfrm>
              <a:off x="3402075" y="40314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308;p64">
              <a:extLst>
                <a:ext uri="{FF2B5EF4-FFF2-40B4-BE49-F238E27FC236}">
                  <a16:creationId xmlns:a16="http://schemas.microsoft.com/office/drawing/2014/main" id="{751C10C6-26AE-4695-B995-7BCB8E278A72}"/>
                </a:ext>
              </a:extLst>
            </p:cNvPr>
            <p:cNvSpPr/>
            <p:nvPr/>
          </p:nvSpPr>
          <p:spPr>
            <a:xfrm>
              <a:off x="3570625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309;p64">
              <a:extLst>
                <a:ext uri="{FF2B5EF4-FFF2-40B4-BE49-F238E27FC236}">
                  <a16:creationId xmlns:a16="http://schemas.microsoft.com/office/drawing/2014/main" id="{6B56B9DB-FB84-4955-B984-272F519481C7}"/>
                </a:ext>
              </a:extLst>
            </p:cNvPr>
            <p:cNvSpPr/>
            <p:nvPr/>
          </p:nvSpPr>
          <p:spPr>
            <a:xfrm>
              <a:off x="3563250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310;p64">
              <a:extLst>
                <a:ext uri="{FF2B5EF4-FFF2-40B4-BE49-F238E27FC236}">
                  <a16:creationId xmlns:a16="http://schemas.microsoft.com/office/drawing/2014/main" id="{6BF5062E-B884-43E1-A6C4-91A5AE6D4388}"/>
                </a:ext>
              </a:extLst>
            </p:cNvPr>
            <p:cNvSpPr/>
            <p:nvPr/>
          </p:nvSpPr>
          <p:spPr>
            <a:xfrm>
              <a:off x="3108475" y="4038750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311;p64">
              <a:extLst>
                <a:ext uri="{FF2B5EF4-FFF2-40B4-BE49-F238E27FC236}">
                  <a16:creationId xmlns:a16="http://schemas.microsoft.com/office/drawing/2014/main" id="{39534FE1-7951-4D32-A947-710E841C1756}"/>
                </a:ext>
              </a:extLst>
            </p:cNvPr>
            <p:cNvSpPr/>
            <p:nvPr/>
          </p:nvSpPr>
          <p:spPr>
            <a:xfrm>
              <a:off x="3101100" y="40314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312;p64">
              <a:extLst>
                <a:ext uri="{FF2B5EF4-FFF2-40B4-BE49-F238E27FC236}">
                  <a16:creationId xmlns:a16="http://schemas.microsoft.com/office/drawing/2014/main" id="{7430D730-1252-49D6-B95D-CB494420BAC7}"/>
                </a:ext>
              </a:extLst>
            </p:cNvPr>
            <p:cNvSpPr/>
            <p:nvPr/>
          </p:nvSpPr>
          <p:spPr>
            <a:xfrm>
              <a:off x="3731775" y="4038750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313;p64">
              <a:extLst>
                <a:ext uri="{FF2B5EF4-FFF2-40B4-BE49-F238E27FC236}">
                  <a16:creationId xmlns:a16="http://schemas.microsoft.com/office/drawing/2014/main" id="{0B43D454-7C36-4459-AF58-3EED9ADAE589}"/>
                </a:ext>
              </a:extLst>
            </p:cNvPr>
            <p:cNvSpPr/>
            <p:nvPr/>
          </p:nvSpPr>
          <p:spPr>
            <a:xfrm>
              <a:off x="3724425" y="40314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314;p64">
              <a:extLst>
                <a:ext uri="{FF2B5EF4-FFF2-40B4-BE49-F238E27FC236}">
                  <a16:creationId xmlns:a16="http://schemas.microsoft.com/office/drawing/2014/main" id="{7B0F3D05-E718-4E80-B771-763FEA57B7A4}"/>
                </a:ext>
              </a:extLst>
            </p:cNvPr>
            <p:cNvSpPr/>
            <p:nvPr/>
          </p:nvSpPr>
          <p:spPr>
            <a:xfrm>
              <a:off x="4499825" y="407867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315;p64">
              <a:extLst>
                <a:ext uri="{FF2B5EF4-FFF2-40B4-BE49-F238E27FC236}">
                  <a16:creationId xmlns:a16="http://schemas.microsoft.com/office/drawing/2014/main" id="{4DAE01C7-57FD-4FB1-B7A0-79D24D412718}"/>
                </a:ext>
              </a:extLst>
            </p:cNvPr>
            <p:cNvSpPr/>
            <p:nvPr/>
          </p:nvSpPr>
          <p:spPr>
            <a:xfrm>
              <a:off x="4492475" y="40713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3" y="590"/>
                  </a:moveTo>
                  <a:cubicBezTo>
                    <a:pt x="3187" y="591"/>
                    <a:pt x="3936" y="1340"/>
                    <a:pt x="3937" y="2263"/>
                  </a:cubicBezTo>
                  <a:cubicBezTo>
                    <a:pt x="3937" y="2941"/>
                    <a:pt x="3529" y="3551"/>
                    <a:pt x="2903" y="3809"/>
                  </a:cubicBezTo>
                  <a:cubicBezTo>
                    <a:pt x="2696" y="3895"/>
                    <a:pt x="2478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0" y="2968"/>
                    <a:pt x="458" y="2248"/>
                    <a:pt x="717" y="1623"/>
                  </a:cubicBezTo>
                  <a:cubicBezTo>
                    <a:pt x="975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316;p64">
              <a:extLst>
                <a:ext uri="{FF2B5EF4-FFF2-40B4-BE49-F238E27FC236}">
                  <a16:creationId xmlns:a16="http://schemas.microsoft.com/office/drawing/2014/main" id="{5C508E92-50E2-4737-A803-0A89D9453523}"/>
                </a:ext>
              </a:extLst>
            </p:cNvPr>
            <p:cNvSpPr/>
            <p:nvPr/>
          </p:nvSpPr>
          <p:spPr>
            <a:xfrm>
              <a:off x="4688675" y="407867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8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317;p64">
              <a:extLst>
                <a:ext uri="{FF2B5EF4-FFF2-40B4-BE49-F238E27FC236}">
                  <a16:creationId xmlns:a16="http://schemas.microsoft.com/office/drawing/2014/main" id="{F0AD8176-FF6D-4B08-8B35-C558D1201FE7}"/>
                </a:ext>
              </a:extLst>
            </p:cNvPr>
            <p:cNvSpPr/>
            <p:nvPr/>
          </p:nvSpPr>
          <p:spPr>
            <a:xfrm>
              <a:off x="4685200" y="40713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2" y="590"/>
                  </a:moveTo>
                  <a:cubicBezTo>
                    <a:pt x="3187" y="591"/>
                    <a:pt x="3935" y="1340"/>
                    <a:pt x="3936" y="2263"/>
                  </a:cubicBezTo>
                  <a:cubicBezTo>
                    <a:pt x="3936" y="2941"/>
                    <a:pt x="3528" y="3551"/>
                    <a:pt x="2903" y="3809"/>
                  </a:cubicBezTo>
                  <a:cubicBezTo>
                    <a:pt x="2696" y="3895"/>
                    <a:pt x="2478" y="3937"/>
                    <a:pt x="2262" y="3937"/>
                  </a:cubicBezTo>
                  <a:cubicBezTo>
                    <a:pt x="1827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3"/>
                  </a:cubicBezTo>
                  <a:cubicBezTo>
                    <a:pt x="975" y="998"/>
                    <a:pt x="1586" y="590"/>
                    <a:pt x="2262" y="590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318;p64">
              <a:extLst>
                <a:ext uri="{FF2B5EF4-FFF2-40B4-BE49-F238E27FC236}">
                  <a16:creationId xmlns:a16="http://schemas.microsoft.com/office/drawing/2014/main" id="{B36D1CDF-B00A-47A9-BABD-003CF9920C97}"/>
                </a:ext>
              </a:extLst>
            </p:cNvPr>
            <p:cNvSpPr/>
            <p:nvPr/>
          </p:nvSpPr>
          <p:spPr>
            <a:xfrm>
              <a:off x="4212825" y="407867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319;p64">
              <a:extLst>
                <a:ext uri="{FF2B5EF4-FFF2-40B4-BE49-F238E27FC236}">
                  <a16:creationId xmlns:a16="http://schemas.microsoft.com/office/drawing/2014/main" id="{2231E30B-2D26-4BF9-97CD-CF16A424E354}"/>
                </a:ext>
              </a:extLst>
            </p:cNvPr>
            <p:cNvSpPr/>
            <p:nvPr/>
          </p:nvSpPr>
          <p:spPr>
            <a:xfrm>
              <a:off x="4205450" y="40713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0"/>
                  </a:moveTo>
                  <a:cubicBezTo>
                    <a:pt x="3187" y="591"/>
                    <a:pt x="3936" y="1339"/>
                    <a:pt x="3936" y="2263"/>
                  </a:cubicBezTo>
                  <a:cubicBezTo>
                    <a:pt x="3936" y="2940"/>
                    <a:pt x="3529" y="3551"/>
                    <a:pt x="2903" y="3809"/>
                  </a:cubicBezTo>
                  <a:cubicBezTo>
                    <a:pt x="2696" y="3895"/>
                    <a:pt x="2479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1" y="2968"/>
                    <a:pt x="458" y="2249"/>
                    <a:pt x="717" y="1623"/>
                  </a:cubicBezTo>
                  <a:cubicBezTo>
                    <a:pt x="976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2630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0597-DE32-4A95-BA5E-C4204A8B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25" y="54395"/>
            <a:ext cx="6084000" cy="539700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Phân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tích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phần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mềm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độc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hại</a:t>
            </a:r>
            <a:endParaRPr lang="en-US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C6638-A165-4CE0-BEF5-8C54F681E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625" y="1120127"/>
            <a:ext cx="4317515" cy="3179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1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hại</a:t>
            </a:r>
            <a:r>
              <a:rPr lang="en-US" sz="1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(malware)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tặc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hoại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hại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hại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hại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b="1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solidFill>
                  <a:srgbClr val="333333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098" name="Picture 2" descr="What is Malware &amp;amp; What Does it Do? | Malware Definition | Avast">
            <a:extLst>
              <a:ext uri="{FF2B5EF4-FFF2-40B4-BE49-F238E27FC236}">
                <a16:creationId xmlns:a16="http://schemas.microsoft.com/office/drawing/2014/main" id="{5A8AC2DB-7142-4BA9-AEFC-859A6C45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400" y="749512"/>
            <a:ext cx="2931975" cy="208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hân tích mã độc (Malware Analysis) - Phương pháp tiếp cận">
            <a:extLst>
              <a:ext uri="{FF2B5EF4-FFF2-40B4-BE49-F238E27FC236}">
                <a16:creationId xmlns:a16="http://schemas.microsoft.com/office/drawing/2014/main" id="{17D5AA80-67C6-48FB-8E85-BBDD668C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84" y="3033034"/>
            <a:ext cx="2690005" cy="195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3" name="Google Shape;1870;p46">
            <a:extLst>
              <a:ext uri="{FF2B5EF4-FFF2-40B4-BE49-F238E27FC236}">
                <a16:creationId xmlns:a16="http://schemas.microsoft.com/office/drawing/2014/main" id="{A0A64F17-D301-4A51-98CC-0FE2C3F2D5B0}"/>
              </a:ext>
            </a:extLst>
          </p:cNvPr>
          <p:cNvGrpSpPr/>
          <p:nvPr/>
        </p:nvGrpSpPr>
        <p:grpSpPr>
          <a:xfrm>
            <a:off x="5488024" y="3043688"/>
            <a:ext cx="1605107" cy="331361"/>
            <a:chOff x="4808316" y="2800065"/>
            <a:chExt cx="1999386" cy="412910"/>
          </a:xfrm>
        </p:grpSpPr>
        <p:sp>
          <p:nvSpPr>
            <p:cNvPr id="194" name="Google Shape;1871;p46">
              <a:extLst>
                <a:ext uri="{FF2B5EF4-FFF2-40B4-BE49-F238E27FC236}">
                  <a16:creationId xmlns:a16="http://schemas.microsoft.com/office/drawing/2014/main" id="{A8988A84-6815-4348-BA2D-F45BCD878133}"/>
                </a:ext>
              </a:extLst>
            </p:cNvPr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1872;p46">
              <a:extLst>
                <a:ext uri="{FF2B5EF4-FFF2-40B4-BE49-F238E27FC236}">
                  <a16:creationId xmlns:a16="http://schemas.microsoft.com/office/drawing/2014/main" id="{F6FFDAA1-7776-4CC8-B2D2-1827510203D4}"/>
                </a:ext>
              </a:extLst>
            </p:cNvPr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196" name="Google Shape;1873;p46">
                <a:extLst>
                  <a:ext uri="{FF2B5EF4-FFF2-40B4-BE49-F238E27FC236}">
                    <a16:creationId xmlns:a16="http://schemas.microsoft.com/office/drawing/2014/main" id="{A7B5728C-F740-4FC2-B310-A1896D7DAC78}"/>
                  </a:ext>
                </a:extLst>
              </p:cNvPr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7" name="Google Shape;1874;p46">
                <a:extLst>
                  <a:ext uri="{FF2B5EF4-FFF2-40B4-BE49-F238E27FC236}">
                    <a16:creationId xmlns:a16="http://schemas.microsoft.com/office/drawing/2014/main" id="{CFD8FD57-DAD2-4532-A818-60F47E133EBC}"/>
                  </a:ext>
                </a:extLst>
              </p:cNvPr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98" name="Google Shape;1875;p46">
            <a:extLst>
              <a:ext uri="{FF2B5EF4-FFF2-40B4-BE49-F238E27FC236}">
                <a16:creationId xmlns:a16="http://schemas.microsoft.com/office/drawing/2014/main" id="{0B4A17B2-8491-4E08-8097-28B885DD6C74}"/>
              </a:ext>
            </a:extLst>
          </p:cNvPr>
          <p:cNvCxnSpPr/>
          <p:nvPr/>
        </p:nvCxnSpPr>
        <p:spPr>
          <a:xfrm>
            <a:off x="7093131" y="3267915"/>
            <a:ext cx="0" cy="28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876;p46">
            <a:extLst>
              <a:ext uri="{FF2B5EF4-FFF2-40B4-BE49-F238E27FC236}">
                <a16:creationId xmlns:a16="http://schemas.microsoft.com/office/drawing/2014/main" id="{8F8CB371-CBDC-43B2-90AC-25F2716EA2D2}"/>
              </a:ext>
            </a:extLst>
          </p:cNvPr>
          <p:cNvSpPr/>
          <p:nvPr/>
        </p:nvSpPr>
        <p:spPr>
          <a:xfrm>
            <a:off x="7057293" y="3545028"/>
            <a:ext cx="74400" cy="74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1877;p46">
            <a:extLst>
              <a:ext uri="{FF2B5EF4-FFF2-40B4-BE49-F238E27FC236}">
                <a16:creationId xmlns:a16="http://schemas.microsoft.com/office/drawing/2014/main" id="{B7CBD6B1-4024-49BE-93F3-3FF1C1F8820D}"/>
              </a:ext>
            </a:extLst>
          </p:cNvPr>
          <p:cNvGrpSpPr/>
          <p:nvPr/>
        </p:nvGrpSpPr>
        <p:grpSpPr>
          <a:xfrm>
            <a:off x="2335224" y="3043799"/>
            <a:ext cx="1613743" cy="331781"/>
            <a:chOff x="803163" y="1111974"/>
            <a:chExt cx="591158" cy="121545"/>
          </a:xfrm>
        </p:grpSpPr>
        <p:grpSp>
          <p:nvGrpSpPr>
            <p:cNvPr id="201" name="Google Shape;1878;p46">
              <a:extLst>
                <a:ext uri="{FF2B5EF4-FFF2-40B4-BE49-F238E27FC236}">
                  <a16:creationId xmlns:a16="http://schemas.microsoft.com/office/drawing/2014/main" id="{251DFD30-8370-4208-A361-A14F8ADE0DB3}"/>
                </a:ext>
              </a:extLst>
            </p:cNvPr>
            <p:cNvGrpSpPr/>
            <p:nvPr/>
          </p:nvGrpSpPr>
          <p:grpSpPr>
            <a:xfrm>
              <a:off x="803163" y="1111974"/>
              <a:ext cx="27175" cy="121077"/>
              <a:chOff x="845575" y="2563700"/>
              <a:chExt cx="92400" cy="411825"/>
            </a:xfrm>
          </p:grpSpPr>
          <p:cxnSp>
            <p:nvCxnSpPr>
              <p:cNvPr id="203" name="Google Shape;1879;p46">
                <a:extLst>
                  <a:ext uri="{FF2B5EF4-FFF2-40B4-BE49-F238E27FC236}">
                    <a16:creationId xmlns:a16="http://schemas.microsoft.com/office/drawing/2014/main" id="{5155F4D7-883A-4BF9-A481-F88ED6461498}"/>
                  </a:ext>
                </a:extLst>
              </p:cNvPr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4" name="Google Shape;1880;p46">
                <a:extLst>
                  <a:ext uri="{FF2B5EF4-FFF2-40B4-BE49-F238E27FC236}">
                    <a16:creationId xmlns:a16="http://schemas.microsoft.com/office/drawing/2014/main" id="{5A9A075F-74FF-41FD-97B7-978F74F955D3}"/>
                  </a:ext>
                </a:extLst>
              </p:cNvPr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1881;p46">
              <a:extLst>
                <a:ext uri="{FF2B5EF4-FFF2-40B4-BE49-F238E27FC236}">
                  <a16:creationId xmlns:a16="http://schemas.microsoft.com/office/drawing/2014/main" id="{B6B6133B-65E3-4A37-A691-8FA5BF083687}"/>
                </a:ext>
              </a:extLst>
            </p:cNvPr>
            <p:cNvSpPr/>
            <p:nvPr/>
          </p:nvSpPr>
          <p:spPr>
            <a:xfrm>
              <a:off x="818321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1882;p46">
            <a:extLst>
              <a:ext uri="{FF2B5EF4-FFF2-40B4-BE49-F238E27FC236}">
                <a16:creationId xmlns:a16="http://schemas.microsoft.com/office/drawing/2014/main" id="{63490712-3F70-49B9-B407-F223FC0DE275}"/>
              </a:ext>
            </a:extLst>
          </p:cNvPr>
          <p:cNvGrpSpPr/>
          <p:nvPr/>
        </p:nvGrpSpPr>
        <p:grpSpPr>
          <a:xfrm>
            <a:off x="3915086" y="3268303"/>
            <a:ext cx="1606053" cy="330777"/>
            <a:chOff x="1381910" y="1194219"/>
            <a:chExt cx="588341" cy="121177"/>
          </a:xfrm>
        </p:grpSpPr>
        <p:grpSp>
          <p:nvGrpSpPr>
            <p:cNvPr id="206" name="Google Shape;1883;p46">
              <a:extLst>
                <a:ext uri="{FF2B5EF4-FFF2-40B4-BE49-F238E27FC236}">
                  <a16:creationId xmlns:a16="http://schemas.microsoft.com/office/drawing/2014/main" id="{FBD4C661-AADC-46AA-9BBE-185B6023B4BF}"/>
                </a:ext>
              </a:extLst>
            </p:cNvPr>
            <p:cNvGrpSpPr/>
            <p:nvPr/>
          </p:nvGrpSpPr>
          <p:grpSpPr>
            <a:xfrm rot="10800000">
              <a:off x="1381910" y="1194319"/>
              <a:ext cx="27175" cy="121077"/>
              <a:chOff x="2070100" y="2563700"/>
              <a:chExt cx="92400" cy="411825"/>
            </a:xfrm>
          </p:grpSpPr>
          <p:cxnSp>
            <p:nvCxnSpPr>
              <p:cNvPr id="208" name="Google Shape;1884;p46">
                <a:extLst>
                  <a:ext uri="{FF2B5EF4-FFF2-40B4-BE49-F238E27FC236}">
                    <a16:creationId xmlns:a16="http://schemas.microsoft.com/office/drawing/2014/main" id="{6CC626EB-441F-47DC-9A32-C21F846F1B15}"/>
                  </a:ext>
                </a:extLst>
              </p:cNvPr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9" name="Google Shape;1885;p46">
                <a:extLst>
                  <a:ext uri="{FF2B5EF4-FFF2-40B4-BE49-F238E27FC236}">
                    <a16:creationId xmlns:a16="http://schemas.microsoft.com/office/drawing/2014/main" id="{A190B6DF-91BC-4E5D-AA01-A293A6590343}"/>
                  </a:ext>
                </a:extLst>
              </p:cNvPr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07" name="Google Shape;1886;p46">
              <a:extLst>
                <a:ext uri="{FF2B5EF4-FFF2-40B4-BE49-F238E27FC236}">
                  <a16:creationId xmlns:a16="http://schemas.microsoft.com/office/drawing/2014/main" id="{FB885DE3-7AA1-473F-9870-20FC7204EDC1}"/>
                </a:ext>
              </a:extLst>
            </p:cNvPr>
            <p:cNvSpPr/>
            <p:nvPr/>
          </p:nvSpPr>
          <p:spPr>
            <a:xfrm>
              <a:off x="1394250" y="1194219"/>
              <a:ext cx="576000" cy="393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210" name="Google Shape;1893;p46">
            <a:extLst>
              <a:ext uri="{FF2B5EF4-FFF2-40B4-BE49-F238E27FC236}">
                <a16:creationId xmlns:a16="http://schemas.microsoft.com/office/drawing/2014/main" id="{0637DD17-E4EB-4B65-AC5B-F9805EB15DBA}"/>
              </a:ext>
            </a:extLst>
          </p:cNvPr>
          <p:cNvSpPr txBox="1">
            <a:spLocks/>
          </p:cNvSpPr>
          <p:nvPr/>
        </p:nvSpPr>
        <p:spPr>
          <a:xfrm>
            <a:off x="1636415" y="2080235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latin typeface="+mn-lt"/>
              </a:rPr>
              <a:t>Phân tích tự động</a:t>
            </a:r>
            <a:endParaRPr lang="en-US" sz="1800" b="1" dirty="0">
              <a:latin typeface="+mn-lt"/>
            </a:endParaRPr>
          </a:p>
        </p:txBody>
      </p:sp>
      <p:sp>
        <p:nvSpPr>
          <p:cNvPr id="211" name="Google Shape;1895;p46">
            <a:extLst>
              <a:ext uri="{FF2B5EF4-FFF2-40B4-BE49-F238E27FC236}">
                <a16:creationId xmlns:a16="http://schemas.microsoft.com/office/drawing/2014/main" id="{5BF5219B-670E-40B8-940F-671C0370201F}"/>
              </a:ext>
            </a:extLst>
          </p:cNvPr>
          <p:cNvSpPr txBox="1">
            <a:spLocks/>
          </p:cNvSpPr>
          <p:nvPr/>
        </p:nvSpPr>
        <p:spPr>
          <a:xfrm>
            <a:off x="3216739" y="3682641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latin typeface="+mn-lt"/>
              </a:rPr>
              <a:t>Phân tích thuộc tính mã độc</a:t>
            </a:r>
            <a:endParaRPr lang="en-US" sz="1800" b="1" dirty="0">
              <a:latin typeface="+mn-lt"/>
            </a:endParaRPr>
          </a:p>
        </p:txBody>
      </p:sp>
      <p:sp>
        <p:nvSpPr>
          <p:cNvPr id="212" name="Google Shape;1897;p46">
            <a:extLst>
              <a:ext uri="{FF2B5EF4-FFF2-40B4-BE49-F238E27FC236}">
                <a16:creationId xmlns:a16="http://schemas.microsoft.com/office/drawing/2014/main" id="{C2D424B6-94B0-44E6-AB58-DAA3A8A9ED1B}"/>
              </a:ext>
            </a:extLst>
          </p:cNvPr>
          <p:cNvSpPr txBox="1">
            <a:spLocks/>
          </p:cNvSpPr>
          <p:nvPr/>
        </p:nvSpPr>
        <p:spPr>
          <a:xfrm>
            <a:off x="6352564" y="3682641"/>
            <a:ext cx="1471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800" b="1">
                <a:latin typeface="+mn-lt"/>
              </a:rPr>
              <a:t>Mã hóa ngược</a:t>
            </a:r>
            <a:endParaRPr lang="vi-VN" sz="1800" b="1" dirty="0">
              <a:latin typeface="+mn-lt"/>
            </a:endParaRPr>
          </a:p>
        </p:txBody>
      </p:sp>
      <p:sp>
        <p:nvSpPr>
          <p:cNvPr id="213" name="Google Shape;1899;p46">
            <a:extLst>
              <a:ext uri="{FF2B5EF4-FFF2-40B4-BE49-F238E27FC236}">
                <a16:creationId xmlns:a16="http://schemas.microsoft.com/office/drawing/2014/main" id="{2F435B74-A73F-409B-AA3C-263EE7EE45B7}"/>
              </a:ext>
            </a:extLst>
          </p:cNvPr>
          <p:cNvSpPr txBox="1">
            <a:spLocks/>
          </p:cNvSpPr>
          <p:nvPr/>
        </p:nvSpPr>
        <p:spPr>
          <a:xfrm>
            <a:off x="4489506" y="1949091"/>
            <a:ext cx="20505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800" b="1">
                <a:latin typeface="+mn-lt"/>
              </a:rPr>
              <a:t>Phân tích đặc tính/ hành vi tương tác</a:t>
            </a:r>
            <a:endParaRPr lang="vi-VN" sz="1800" b="1" dirty="0">
              <a:latin typeface="+mn-lt"/>
            </a:endParaRPr>
          </a:p>
        </p:txBody>
      </p: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BF47C1CE-BA3C-4BA9-A55D-E483E3AD6403}"/>
              </a:ext>
            </a:extLst>
          </p:cNvPr>
          <p:cNvSpPr txBox="1">
            <a:spLocks/>
          </p:cNvSpPr>
          <p:nvPr/>
        </p:nvSpPr>
        <p:spPr>
          <a:xfrm>
            <a:off x="626625" y="1120127"/>
            <a:ext cx="7113877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 err="1">
                <a:latin typeface="+mn-lt"/>
                <a:ea typeface="Calibri" panose="020F0502020204030204" pitchFamily="34" charset="0"/>
              </a:rPr>
              <a:t>Những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giai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đoạn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chính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trong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quy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trình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phân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tích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phần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mềm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độc</a:t>
            </a:r>
            <a:r>
              <a:rPr lang="en-US" dirty="0">
                <a:latin typeface="+mn-lt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+mn-lt"/>
                <a:ea typeface="Calibri" panose="020F0502020204030204" pitchFamily="34" charset="0"/>
              </a:rPr>
              <a:t>hại</a:t>
            </a:r>
            <a:r>
              <a:rPr lang="en-US" dirty="0">
                <a:latin typeface="+mn-lt"/>
                <a:ea typeface="Calibri" panose="020F0502020204030204" pitchFamily="34" charset="0"/>
              </a:rPr>
              <a:t>: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3613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99" grpId="0" animBg="1"/>
      <p:bldP spid="210" grpId="0"/>
      <p:bldP spid="211" grpId="0"/>
      <p:bldP spid="212" grpId="0"/>
      <p:bldP spid="213" grpId="0"/>
      <p:bldP spid="214" grpId="0"/>
    </p:bldLst>
  </p:timing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44BCEC06835B4291CB6C2806D869D3" ma:contentTypeVersion="6" ma:contentTypeDescription="Create a new document." ma:contentTypeScope="" ma:versionID="5bc454f9d703b9eb8f77a474d3145f15">
  <xsd:schema xmlns:xsd="http://www.w3.org/2001/XMLSchema" xmlns:xs="http://www.w3.org/2001/XMLSchema" xmlns:p="http://schemas.microsoft.com/office/2006/metadata/properties" xmlns:ns2="e3bb79e9-f095-419c-a3ab-5a98e0c14c25" targetNamespace="http://schemas.microsoft.com/office/2006/metadata/properties" ma:root="true" ma:fieldsID="3bb0ce5247f7d0fb0cb660b1f9de3b06" ns2:_="">
    <xsd:import namespace="e3bb79e9-f095-419c-a3ab-5a98e0c14c2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b79e9-f095-419c-a3ab-5a98e0c14c2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3bb79e9-f095-419c-a3ab-5a98e0c14c25" xsi:nil="true"/>
  </documentManagement>
</p:properties>
</file>

<file path=customXml/itemProps1.xml><?xml version="1.0" encoding="utf-8"?>
<ds:datastoreItem xmlns:ds="http://schemas.openxmlformats.org/officeDocument/2006/customXml" ds:itemID="{9B1FDA0B-8349-4C11-AA74-ECF777E51441}"/>
</file>

<file path=customXml/itemProps2.xml><?xml version="1.0" encoding="utf-8"?>
<ds:datastoreItem xmlns:ds="http://schemas.openxmlformats.org/officeDocument/2006/customXml" ds:itemID="{5B249593-5FB3-4B4D-8792-082AF92990BE}"/>
</file>

<file path=customXml/itemProps3.xml><?xml version="1.0" encoding="utf-8"?>
<ds:datastoreItem xmlns:ds="http://schemas.openxmlformats.org/officeDocument/2006/customXml" ds:itemID="{7829A86C-B49F-46D6-B9E9-6F5714C78F2D}"/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1142</Words>
  <Application>Microsoft Office PowerPoint</Application>
  <PresentationFormat>On-screen Show (16:9)</PresentationFormat>
  <Paragraphs>89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Arial</vt:lpstr>
      <vt:lpstr>Viga</vt:lpstr>
      <vt:lpstr>DM Sans</vt:lpstr>
      <vt:lpstr>Cyber Security Business Plan</vt:lpstr>
      <vt:lpstr>AN TOÀN THÔNG TIN</vt:lpstr>
      <vt:lpstr>Các khái niệm và thực trạng </vt:lpstr>
      <vt:lpstr>01</vt:lpstr>
      <vt:lpstr>Giới thiệu về an toàn thông tin</vt:lpstr>
      <vt:lpstr>Mục đích của an toàn thông tin</vt:lpstr>
      <vt:lpstr>02</vt:lpstr>
      <vt:lpstr>Mật mã và ứng dụng</vt:lpstr>
      <vt:lpstr>An ninh phần mềm</vt:lpstr>
      <vt:lpstr>Phân tích phần mềm độc hại</vt:lpstr>
      <vt:lpstr>Pháp y số</vt:lpstr>
      <vt:lpstr>Giám sát an ninh mạng</vt:lpstr>
      <vt:lpstr>Phát hiện và phòng chống xâm nhập</vt:lpstr>
      <vt:lpstr>03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TOÀN THÔNG TIN</dc:title>
  <dc:creator>ADMIN</dc:creator>
  <cp:lastModifiedBy>Phan Trong Cuong 20215538</cp:lastModifiedBy>
  <cp:revision>19</cp:revision>
  <dcterms:modified xsi:type="dcterms:W3CDTF">2021-10-18T03:18:46Z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0x0101008844BCEC06835B4291CB6C2806D869D3</vt:lpwstr>
  </property>
</Properties>
</file>